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0"/>
  </p:notesMasterIdLst>
  <p:sldIdLst>
    <p:sldId id="277" r:id="rId5"/>
    <p:sldId id="261" r:id="rId6"/>
    <p:sldId id="262" r:id="rId7"/>
    <p:sldId id="281" r:id="rId8"/>
    <p:sldId id="267" r:id="rId9"/>
    <p:sldId id="274" r:id="rId10"/>
    <p:sldId id="275" r:id="rId11"/>
    <p:sldId id="271" r:id="rId12"/>
    <p:sldId id="270" r:id="rId13"/>
    <p:sldId id="272" r:id="rId14"/>
    <p:sldId id="276" r:id="rId15"/>
    <p:sldId id="264" r:id="rId16"/>
    <p:sldId id="269" r:id="rId17"/>
    <p:sldId id="278" r:id="rId18"/>
    <p:sldId id="25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havya" id="{0D9E5935-82FD-408A-8167-B96D79EC69D0}">
          <p14:sldIdLst>
            <p14:sldId id="277"/>
            <p14:sldId id="261"/>
            <p14:sldId id="262"/>
            <p14:sldId id="281"/>
          </p14:sldIdLst>
        </p14:section>
        <p14:section name="Antonio" id="{3F9420FF-1B20-467B-B5B9-2A6CA1F335C5}">
          <p14:sldIdLst>
            <p14:sldId id="267"/>
            <p14:sldId id="274"/>
            <p14:sldId id="275"/>
          </p14:sldIdLst>
        </p14:section>
        <p14:section name="Daphne" id="{C03440EC-1EB8-470E-9708-2A19D29D1561}">
          <p14:sldIdLst>
            <p14:sldId id="271"/>
            <p14:sldId id="270"/>
            <p14:sldId id="272"/>
            <p14:sldId id="276"/>
          </p14:sldIdLst>
        </p14:section>
        <p14:section name="Tamil" id="{DA19B882-2C25-4EAA-B68A-85A5AC7ABDF3}">
          <p14:sldIdLst>
            <p14:sldId id="264"/>
            <p14:sldId id="269"/>
            <p14:sldId id="278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22F45D-6A2A-4400-8F2C-745D59484942}" v="801" dt="2021-02-21T21:07:38.146"/>
    <p1510:client id="{7B90AD9F-906D-B000-C733-02958323BC19}" v="1" dt="2021-02-21T23:09:56.027"/>
    <p1510:client id="{9CB461A8-DBE1-FBF3-3FEF-FF84FABED6C8}" v="56" dt="2021-02-21T20:43:11.702"/>
    <p1510:client id="{B39DF811-DFAE-34B1-131E-F860D2114641}" v="4" dt="2021-02-21T19:11:53.068"/>
    <p1510:client id="{F68CAD9F-E098-B000-E8BA-3C3C435DC4B3}" v="1" dt="2021-02-21T22:08:24.0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ing Yen D Chang" userId="S::cdchang@syr.edu::73ec1dc1-69e3-44a4-90b1-26463d5c7def" providerId="AD" clId="Web-{7B90AD9F-906D-B000-C733-02958323BC19}"/>
    <pc:docChg chg="modSld">
      <pc:chgData name="Ching Yen D Chang" userId="S::cdchang@syr.edu::73ec1dc1-69e3-44a4-90b1-26463d5c7def" providerId="AD" clId="Web-{7B90AD9F-906D-B000-C733-02958323BC19}" dt="2021-02-21T23:09:53.824" v="3"/>
      <pc:docMkLst>
        <pc:docMk/>
      </pc:docMkLst>
      <pc:sldChg chg="modNotes">
        <pc:chgData name="Ching Yen D Chang" userId="S::cdchang@syr.edu::73ec1dc1-69e3-44a4-90b1-26463d5c7def" providerId="AD" clId="Web-{7B90AD9F-906D-B000-C733-02958323BC19}" dt="2021-02-21T23:09:53.824" v="3"/>
        <pc:sldMkLst>
          <pc:docMk/>
          <pc:sldMk cId="1286928143" sldId="271"/>
        </pc:sldMkLst>
      </pc:sldChg>
    </pc:docChg>
  </pc:docChgLst>
  <pc:docChgLst>
    <pc:chgData name="Tamilselvan Tamilmani" userId="S::ttamilma@syr.edu::db254fae-c63e-4443-b2aa-a33276e7ef56" providerId="AD" clId="Web-{36088B75-1CA7-44BE-88FA-B4AE6F0D0C25}"/>
    <pc:docChg chg="addSld delSld modSld sldOrd">
      <pc:chgData name="Tamilselvan Tamilmani" userId="S::ttamilma@syr.edu::db254fae-c63e-4443-b2aa-a33276e7ef56" providerId="AD" clId="Web-{36088B75-1CA7-44BE-88FA-B4AE6F0D0C25}" dt="2021-02-20T18:37:01.562" v="85"/>
      <pc:docMkLst>
        <pc:docMk/>
      </pc:docMkLst>
      <pc:sldChg chg="addSp delSp modSp mod setBg delAnim">
        <pc:chgData name="Tamilselvan Tamilmani" userId="S::ttamilma@syr.edu::db254fae-c63e-4443-b2aa-a33276e7ef56" providerId="AD" clId="Web-{36088B75-1CA7-44BE-88FA-B4AE6F0D0C25}" dt="2021-02-20T18:11:32.072" v="62" actId="20577"/>
        <pc:sldMkLst>
          <pc:docMk/>
          <pc:sldMk cId="109857222" sldId="256"/>
        </pc:sldMkLst>
        <pc:spChg chg="mod">
          <ac:chgData name="Tamilselvan Tamilmani" userId="S::ttamilma@syr.edu::db254fae-c63e-4443-b2aa-a33276e7ef56" providerId="AD" clId="Web-{36088B75-1CA7-44BE-88FA-B4AE6F0D0C25}" dt="2021-02-20T18:07:18.060" v="12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Tamilselvan Tamilmani" userId="S::ttamilma@syr.edu::db254fae-c63e-4443-b2aa-a33276e7ef56" providerId="AD" clId="Web-{36088B75-1CA7-44BE-88FA-B4AE6F0D0C25}" dt="2021-02-20T18:11:32.072" v="62" actId="20577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Tamilselvan Tamilmani" userId="S::ttamilma@syr.edu::db254fae-c63e-4443-b2aa-a33276e7ef56" providerId="AD" clId="Web-{36088B75-1CA7-44BE-88FA-B4AE6F0D0C25}" dt="2021-02-20T18:07:18.060" v="12"/>
          <ac:spMkLst>
            <pc:docMk/>
            <pc:sldMk cId="109857222" sldId="256"/>
            <ac:spMk id="6" creationId="{6F828D28-8E09-41CC-8229-3070B5467A96}"/>
          </ac:spMkLst>
        </pc:spChg>
        <pc:spChg chg="add">
          <ac:chgData name="Tamilselvan Tamilmani" userId="S::ttamilma@syr.edu::db254fae-c63e-4443-b2aa-a33276e7ef56" providerId="AD" clId="Web-{36088B75-1CA7-44BE-88FA-B4AE6F0D0C25}" dt="2021-02-20T18:07:18.060" v="12"/>
          <ac:spMkLst>
            <pc:docMk/>
            <pc:sldMk cId="109857222" sldId="256"/>
            <ac:spMk id="8" creationId="{D5B012D8-7F27-4758-9AC6-C889B154BD73}"/>
          </ac:spMkLst>
        </pc:spChg>
        <pc:spChg chg="add del">
          <ac:chgData name="Tamilselvan Tamilmani" userId="S::ttamilma@syr.edu::db254fae-c63e-4443-b2aa-a33276e7ef56" providerId="AD" clId="Web-{36088B75-1CA7-44BE-88FA-B4AE6F0D0C25}" dt="2021-02-20T18:06:50.200" v="11"/>
          <ac:spMkLst>
            <pc:docMk/>
            <pc:sldMk cId="109857222" sldId="256"/>
            <ac:spMk id="9" creationId="{C1DD1A8A-57D5-4A81-AD04-532B043C5611}"/>
          </ac:spMkLst>
        </pc:spChg>
        <pc:spChg chg="add del">
          <ac:chgData name="Tamilselvan Tamilmani" userId="S::ttamilma@syr.edu::db254fae-c63e-4443-b2aa-a33276e7ef56" providerId="AD" clId="Web-{36088B75-1CA7-44BE-88FA-B4AE6F0D0C25}" dt="2021-02-20T18:06:50.200" v="11"/>
          <ac:spMkLst>
            <pc:docMk/>
            <pc:sldMk cId="109857222" sldId="256"/>
            <ac:spMk id="11" creationId="{007891EC-4501-44ED-A8C8-B11B6DB767AB}"/>
          </ac:spMkLst>
        </pc:spChg>
        <pc:spChg chg="add">
          <ac:chgData name="Tamilselvan Tamilmani" userId="S::ttamilma@syr.edu::db254fae-c63e-4443-b2aa-a33276e7ef56" providerId="AD" clId="Web-{36088B75-1CA7-44BE-88FA-B4AE6F0D0C25}" dt="2021-02-20T18:07:18.060" v="12"/>
          <ac:spMkLst>
            <pc:docMk/>
            <pc:sldMk cId="109857222" sldId="256"/>
            <ac:spMk id="13" creationId="{4063B759-00FC-46D1-9898-8E8625268FAF}"/>
          </ac:spMkLst>
        </pc:spChg>
        <pc:picChg chg="add del">
          <ac:chgData name="Tamilselvan Tamilmani" userId="S::ttamilma@syr.edu::db254fae-c63e-4443-b2aa-a33276e7ef56" providerId="AD" clId="Web-{36088B75-1CA7-44BE-88FA-B4AE6F0D0C25}" dt="2021-02-20T18:06:50.200" v="11"/>
          <ac:picMkLst>
            <pc:docMk/>
            <pc:sldMk cId="109857222" sldId="256"/>
            <ac:picMk id="5" creationId="{FD2B59DB-7769-440E-9AB9-F4CA3B1D8931}"/>
          </ac:picMkLst>
        </pc:picChg>
        <pc:picChg chg="add">
          <ac:chgData name="Tamilselvan Tamilmani" userId="S::ttamilma@syr.edu::db254fae-c63e-4443-b2aa-a33276e7ef56" providerId="AD" clId="Web-{36088B75-1CA7-44BE-88FA-B4AE6F0D0C25}" dt="2021-02-20T18:07:18.060" v="12"/>
          <ac:picMkLst>
            <pc:docMk/>
            <pc:sldMk cId="109857222" sldId="256"/>
            <ac:picMk id="7" creationId="{07BAB437-47F5-400E-AD85-8E97B4479E88}"/>
          </ac:picMkLst>
        </pc:picChg>
      </pc:sldChg>
      <pc:sldChg chg="delSp modSp new del ord">
        <pc:chgData name="Tamilselvan Tamilmani" userId="S::ttamilma@syr.edu::db254fae-c63e-4443-b2aa-a33276e7ef56" providerId="AD" clId="Web-{36088B75-1CA7-44BE-88FA-B4AE6F0D0C25}" dt="2021-02-20T18:31:04.045" v="81"/>
        <pc:sldMkLst>
          <pc:docMk/>
          <pc:sldMk cId="2587932723" sldId="257"/>
        </pc:sldMkLst>
        <pc:spChg chg="mod">
          <ac:chgData name="Tamilselvan Tamilmani" userId="S::ttamilma@syr.edu::db254fae-c63e-4443-b2aa-a33276e7ef56" providerId="AD" clId="Web-{36088B75-1CA7-44BE-88FA-B4AE6F0D0C25}" dt="2021-02-20T18:30:59.498" v="78" actId="20577"/>
          <ac:spMkLst>
            <pc:docMk/>
            <pc:sldMk cId="2587932723" sldId="257"/>
            <ac:spMk id="2" creationId="{EA8216AE-C0DB-4C9B-AB83-BE41FCA119B5}"/>
          </ac:spMkLst>
        </pc:spChg>
        <pc:spChg chg="del">
          <ac:chgData name="Tamilselvan Tamilmani" userId="S::ttamilma@syr.edu::db254fae-c63e-4443-b2aa-a33276e7ef56" providerId="AD" clId="Web-{36088B75-1CA7-44BE-88FA-B4AE6F0D0C25}" dt="2021-02-20T18:03:41.847" v="1"/>
          <ac:spMkLst>
            <pc:docMk/>
            <pc:sldMk cId="2587932723" sldId="257"/>
            <ac:spMk id="3" creationId="{1948C8F3-6807-42C1-9640-E23A6CC72247}"/>
          </ac:spMkLst>
        </pc:spChg>
      </pc:sldChg>
      <pc:sldChg chg="modSp new">
        <pc:chgData name="Tamilselvan Tamilmani" userId="S::ttamilma@syr.edu::db254fae-c63e-4443-b2aa-a33276e7ef56" providerId="AD" clId="Web-{36088B75-1CA7-44BE-88FA-B4AE6F0D0C25}" dt="2021-02-20T18:10:49.430" v="59" actId="20577"/>
        <pc:sldMkLst>
          <pc:docMk/>
          <pc:sldMk cId="3673731079" sldId="258"/>
        </pc:sldMkLst>
        <pc:spChg chg="mod">
          <ac:chgData name="Tamilselvan Tamilmani" userId="S::ttamilma@syr.edu::db254fae-c63e-4443-b2aa-a33276e7ef56" providerId="AD" clId="Web-{36088B75-1CA7-44BE-88FA-B4AE6F0D0C25}" dt="2021-02-20T18:09:20.441" v="19" actId="20577"/>
          <ac:spMkLst>
            <pc:docMk/>
            <pc:sldMk cId="3673731079" sldId="258"/>
            <ac:spMk id="2" creationId="{B3DEDD72-09B3-4B12-ABD3-D19DA3ADA353}"/>
          </ac:spMkLst>
        </pc:spChg>
        <pc:spChg chg="mod">
          <ac:chgData name="Tamilselvan Tamilmani" userId="S::ttamilma@syr.edu::db254fae-c63e-4443-b2aa-a33276e7ef56" providerId="AD" clId="Web-{36088B75-1CA7-44BE-88FA-B4AE6F0D0C25}" dt="2021-02-20T18:10:49.430" v="59" actId="20577"/>
          <ac:spMkLst>
            <pc:docMk/>
            <pc:sldMk cId="3673731079" sldId="258"/>
            <ac:spMk id="3" creationId="{02195717-228E-42D3-9CEC-9A58611FAE53}"/>
          </ac:spMkLst>
        </pc:spChg>
      </pc:sldChg>
      <pc:sldChg chg="modSp new ord">
        <pc:chgData name="Tamilselvan Tamilmani" userId="S::ttamilma@syr.edu::db254fae-c63e-4443-b2aa-a33276e7ef56" providerId="AD" clId="Web-{36088B75-1CA7-44BE-88FA-B4AE6F0D0C25}" dt="2021-02-20T18:24:16.881" v="76" actId="20577"/>
        <pc:sldMkLst>
          <pc:docMk/>
          <pc:sldMk cId="644961089" sldId="259"/>
        </pc:sldMkLst>
        <pc:spChg chg="mod">
          <ac:chgData name="Tamilselvan Tamilmani" userId="S::ttamilma@syr.edu::db254fae-c63e-4443-b2aa-a33276e7ef56" providerId="AD" clId="Web-{36088B75-1CA7-44BE-88FA-B4AE6F0D0C25}" dt="2021-02-20T18:24:16.881" v="76" actId="20577"/>
          <ac:spMkLst>
            <pc:docMk/>
            <pc:sldMk cId="644961089" sldId="259"/>
            <ac:spMk id="2" creationId="{305CF549-ACC1-468A-94B9-E3093A06CCB9}"/>
          </ac:spMkLst>
        </pc:spChg>
      </pc:sldChg>
      <pc:sldChg chg="addSp delSp modSp add mod replId setBg">
        <pc:chgData name="Tamilselvan Tamilmani" userId="S::ttamilma@syr.edu::db254fae-c63e-4443-b2aa-a33276e7ef56" providerId="AD" clId="Web-{36088B75-1CA7-44BE-88FA-B4AE6F0D0C25}" dt="2021-02-20T18:37:01.562" v="85"/>
        <pc:sldMkLst>
          <pc:docMk/>
          <pc:sldMk cId="1270178994" sldId="260"/>
        </pc:sldMkLst>
        <pc:spChg chg="mod ord">
          <ac:chgData name="Tamilselvan Tamilmani" userId="S::ttamilma@syr.edu::db254fae-c63e-4443-b2aa-a33276e7ef56" providerId="AD" clId="Web-{36088B75-1CA7-44BE-88FA-B4AE6F0D0C25}" dt="2021-02-20T18:37:01.562" v="85"/>
          <ac:spMkLst>
            <pc:docMk/>
            <pc:sldMk cId="1270178994" sldId="260"/>
            <ac:spMk id="2" creationId="{305CF549-ACC1-468A-94B9-E3093A06CCB9}"/>
          </ac:spMkLst>
        </pc:spChg>
        <pc:spChg chg="del">
          <ac:chgData name="Tamilselvan Tamilmani" userId="S::ttamilma@syr.edu::db254fae-c63e-4443-b2aa-a33276e7ef56" providerId="AD" clId="Web-{36088B75-1CA7-44BE-88FA-B4AE6F0D0C25}" dt="2021-02-20T18:31:26.780" v="82"/>
          <ac:spMkLst>
            <pc:docMk/>
            <pc:sldMk cId="1270178994" sldId="260"/>
            <ac:spMk id="3" creationId="{DC406F45-2988-455B-8799-28D2FA7CDC58}"/>
          </ac:spMkLst>
        </pc:spChg>
        <pc:spChg chg="add">
          <ac:chgData name="Tamilselvan Tamilmani" userId="S::ttamilma@syr.edu::db254fae-c63e-4443-b2aa-a33276e7ef56" providerId="AD" clId="Web-{36088B75-1CA7-44BE-88FA-B4AE6F0D0C25}" dt="2021-02-20T18:37:01.562" v="85"/>
          <ac:spMkLst>
            <pc:docMk/>
            <pc:sldMk cId="1270178994" sldId="260"/>
            <ac:spMk id="9" creationId="{C1DD1A8A-57D5-4A81-AD04-532B043C5611}"/>
          </ac:spMkLst>
        </pc:spChg>
        <pc:spChg chg="add">
          <ac:chgData name="Tamilselvan Tamilmani" userId="S::ttamilma@syr.edu::db254fae-c63e-4443-b2aa-a33276e7ef56" providerId="AD" clId="Web-{36088B75-1CA7-44BE-88FA-B4AE6F0D0C25}" dt="2021-02-20T18:37:01.562" v="85"/>
          <ac:spMkLst>
            <pc:docMk/>
            <pc:sldMk cId="1270178994" sldId="260"/>
            <ac:spMk id="11" creationId="{007891EC-4501-44ED-A8C8-B11B6DB767AB}"/>
          </ac:spMkLst>
        </pc:spChg>
        <pc:picChg chg="add mod ord">
          <ac:chgData name="Tamilselvan Tamilmani" userId="S::ttamilma@syr.edu::db254fae-c63e-4443-b2aa-a33276e7ef56" providerId="AD" clId="Web-{36088B75-1CA7-44BE-88FA-B4AE6F0D0C25}" dt="2021-02-20T18:37:01.562" v="85"/>
          <ac:picMkLst>
            <pc:docMk/>
            <pc:sldMk cId="1270178994" sldId="260"/>
            <ac:picMk id="4" creationId="{99F81604-DF63-4413-B075-4459EB456081}"/>
          </ac:picMkLst>
        </pc:picChg>
      </pc:sldChg>
    </pc:docChg>
  </pc:docChgLst>
  <pc:docChgLst>
    <pc:chgData name="Antonio Luina" userId="d8920cf4-e3a4-445f-a7b7-8b31f06c5d87" providerId="ADAL" clId="{3222F45D-6A2A-4400-8F2C-745D59484942}"/>
    <pc:docChg chg="undo custSel addSld delSld modSld sldOrd addSection modSection">
      <pc:chgData name="Antonio Luina" userId="d8920cf4-e3a4-445f-a7b7-8b31f06c5d87" providerId="ADAL" clId="{3222F45D-6A2A-4400-8F2C-745D59484942}" dt="2021-02-21T21:07:38.146" v="817" actId="729"/>
      <pc:docMkLst>
        <pc:docMk/>
      </pc:docMkLst>
      <pc:sldChg chg="del">
        <pc:chgData name="Antonio Luina" userId="d8920cf4-e3a4-445f-a7b7-8b31f06c5d87" providerId="ADAL" clId="{3222F45D-6A2A-4400-8F2C-745D59484942}" dt="2021-02-21T18:57:44.690" v="705" actId="47"/>
        <pc:sldMkLst>
          <pc:docMk/>
          <pc:sldMk cId="109857222" sldId="256"/>
        </pc:sldMkLst>
      </pc:sldChg>
      <pc:sldChg chg="addSp delSp modSp mod">
        <pc:chgData name="Antonio Luina" userId="d8920cf4-e3a4-445f-a7b7-8b31f06c5d87" providerId="ADAL" clId="{3222F45D-6A2A-4400-8F2C-745D59484942}" dt="2021-02-21T19:25:49.028" v="783" actId="20577"/>
        <pc:sldMkLst>
          <pc:docMk/>
          <pc:sldMk cId="2922407626" sldId="261"/>
        </pc:sldMkLst>
        <pc:spChg chg="add del mod">
          <ac:chgData name="Antonio Luina" userId="d8920cf4-e3a4-445f-a7b7-8b31f06c5d87" providerId="ADAL" clId="{3222F45D-6A2A-4400-8F2C-745D59484942}" dt="2021-02-21T19:25:37.589" v="770" actId="478"/>
          <ac:spMkLst>
            <pc:docMk/>
            <pc:sldMk cId="2922407626" sldId="261"/>
            <ac:spMk id="3" creationId="{32D6C75F-C603-496E-9985-3714B793B2E2}"/>
          </ac:spMkLst>
        </pc:spChg>
        <pc:graphicFrameChg chg="mod">
          <ac:chgData name="Antonio Luina" userId="d8920cf4-e3a4-445f-a7b7-8b31f06c5d87" providerId="ADAL" clId="{3222F45D-6A2A-4400-8F2C-745D59484942}" dt="2021-02-21T19:25:49.028" v="783" actId="20577"/>
          <ac:graphicFrameMkLst>
            <pc:docMk/>
            <pc:sldMk cId="2922407626" sldId="261"/>
            <ac:graphicFrameMk id="19" creationId="{AE91A3E2-26E1-42A7-A7A0-3734222FF5E3}"/>
          </ac:graphicFrameMkLst>
        </pc:graphicFrameChg>
      </pc:sldChg>
      <pc:sldChg chg="setBg">
        <pc:chgData name="Antonio Luina" userId="d8920cf4-e3a4-445f-a7b7-8b31f06c5d87" providerId="ADAL" clId="{3222F45D-6A2A-4400-8F2C-745D59484942}" dt="2021-02-21T16:07:24.596" v="452"/>
        <pc:sldMkLst>
          <pc:docMk/>
          <pc:sldMk cId="3014417260" sldId="264"/>
        </pc:sldMkLst>
      </pc:sldChg>
      <pc:sldChg chg="addSp delSp modSp mod modNotesTx">
        <pc:chgData name="Antonio Luina" userId="d8920cf4-e3a4-445f-a7b7-8b31f06c5d87" providerId="ADAL" clId="{3222F45D-6A2A-4400-8F2C-745D59484942}" dt="2021-02-21T16:09:48.156" v="459" actId="26606"/>
        <pc:sldMkLst>
          <pc:docMk/>
          <pc:sldMk cId="438090004" sldId="267"/>
        </pc:sldMkLst>
        <pc:spChg chg="mod">
          <ac:chgData name="Antonio Luina" userId="d8920cf4-e3a4-445f-a7b7-8b31f06c5d87" providerId="ADAL" clId="{3222F45D-6A2A-4400-8F2C-745D59484942}" dt="2021-02-21T16:07:42.448" v="453" actId="26606"/>
          <ac:spMkLst>
            <pc:docMk/>
            <pc:sldMk cId="438090004" sldId="267"/>
            <ac:spMk id="2" creationId="{305CF549-ACC1-468A-94B9-E3093A06CCB9}"/>
          </ac:spMkLst>
        </pc:spChg>
        <pc:spChg chg="del">
          <ac:chgData name="Antonio Luina" userId="d8920cf4-e3a4-445f-a7b7-8b31f06c5d87" providerId="ADAL" clId="{3222F45D-6A2A-4400-8F2C-745D59484942}" dt="2021-02-21T16:07:42.448" v="453" actId="26606"/>
          <ac:spMkLst>
            <pc:docMk/>
            <pc:sldMk cId="438090004" sldId="267"/>
            <ac:spMk id="76" creationId="{823AC064-BC96-4F32-8AE1-B2FD38754823}"/>
          </ac:spMkLst>
        </pc:spChg>
        <pc:spChg chg="add del">
          <ac:chgData name="Antonio Luina" userId="d8920cf4-e3a4-445f-a7b7-8b31f06c5d87" providerId="ADAL" clId="{3222F45D-6A2A-4400-8F2C-745D59484942}" dt="2021-02-21T16:09:48.156" v="459" actId="26606"/>
          <ac:spMkLst>
            <pc:docMk/>
            <pc:sldMk cId="438090004" sldId="267"/>
            <ac:spMk id="83" creationId="{823AC064-BC96-4F32-8AE1-B2FD38754823}"/>
          </ac:spMkLst>
        </pc:spChg>
        <pc:spChg chg="add">
          <ac:chgData name="Antonio Luina" userId="d8920cf4-e3a4-445f-a7b7-8b31f06c5d87" providerId="ADAL" clId="{3222F45D-6A2A-4400-8F2C-745D59484942}" dt="2021-02-21T16:09:48.156" v="459" actId="26606"/>
          <ac:spMkLst>
            <pc:docMk/>
            <pc:sldMk cId="438090004" sldId="267"/>
            <ac:spMk id="92" creationId="{823AC064-BC96-4F32-8AE1-B2FD38754823}"/>
          </ac:spMkLst>
        </pc:spChg>
        <pc:picChg chg="mod">
          <ac:chgData name="Antonio Luina" userId="d8920cf4-e3a4-445f-a7b7-8b31f06c5d87" providerId="ADAL" clId="{3222F45D-6A2A-4400-8F2C-745D59484942}" dt="2021-02-21T16:09:48.156" v="459" actId="26606"/>
          <ac:picMkLst>
            <pc:docMk/>
            <pc:sldMk cId="438090004" sldId="267"/>
            <ac:picMk id="4" creationId="{D4C7ACBD-12EB-4C46-8F1E-EEF29DAFC449}"/>
          </ac:picMkLst>
        </pc:picChg>
        <pc:picChg chg="add del mod">
          <ac:chgData name="Antonio Luina" userId="d8920cf4-e3a4-445f-a7b7-8b31f06c5d87" providerId="ADAL" clId="{3222F45D-6A2A-4400-8F2C-745D59484942}" dt="2021-02-21T15:00:21.521" v="72" actId="478"/>
          <ac:picMkLst>
            <pc:docMk/>
            <pc:sldMk cId="438090004" sldId="267"/>
            <ac:picMk id="5" creationId="{D3FB43B7-0BC9-43E1-97BF-52C1A0ABDD92}"/>
          </ac:picMkLst>
        </pc:picChg>
        <pc:picChg chg="add del mod">
          <ac:chgData name="Antonio Luina" userId="d8920cf4-e3a4-445f-a7b7-8b31f06c5d87" providerId="ADAL" clId="{3222F45D-6A2A-4400-8F2C-745D59484942}" dt="2021-02-21T15:27:30.348" v="90" actId="478"/>
          <ac:picMkLst>
            <pc:docMk/>
            <pc:sldMk cId="438090004" sldId="267"/>
            <ac:picMk id="7" creationId="{A6327E17-3A06-4B69-9D79-7D1FC81BF8BF}"/>
          </ac:picMkLst>
        </pc:picChg>
        <pc:picChg chg="add mod">
          <ac:chgData name="Antonio Luina" userId="d8920cf4-e3a4-445f-a7b7-8b31f06c5d87" providerId="ADAL" clId="{3222F45D-6A2A-4400-8F2C-745D59484942}" dt="2021-02-21T16:09:48.156" v="459" actId="26606"/>
          <ac:picMkLst>
            <pc:docMk/>
            <pc:sldMk cId="438090004" sldId="267"/>
            <ac:picMk id="10" creationId="{5762C7A5-6BDD-4AAE-947E-976E218CAA0D}"/>
          </ac:picMkLst>
        </pc:picChg>
        <pc:cxnChg chg="del">
          <ac:chgData name="Antonio Luina" userId="d8920cf4-e3a4-445f-a7b7-8b31f06c5d87" providerId="ADAL" clId="{3222F45D-6A2A-4400-8F2C-745D59484942}" dt="2021-02-21T16:07:42.448" v="453" actId="26606"/>
          <ac:cxnSpMkLst>
            <pc:docMk/>
            <pc:sldMk cId="438090004" sldId="267"/>
            <ac:cxnSpMk id="78" creationId="{7E7C77BC-7138-40B1-A15B-20F57A494629}"/>
          </ac:cxnSpMkLst>
        </pc:cxnChg>
        <pc:cxnChg chg="add del">
          <ac:chgData name="Antonio Luina" userId="d8920cf4-e3a4-445f-a7b7-8b31f06c5d87" providerId="ADAL" clId="{3222F45D-6A2A-4400-8F2C-745D59484942}" dt="2021-02-21T16:09:48.156" v="459" actId="26606"/>
          <ac:cxnSpMkLst>
            <pc:docMk/>
            <pc:sldMk cId="438090004" sldId="267"/>
            <ac:cxnSpMk id="85" creationId="{7E7C77BC-7138-40B1-A15B-20F57A494629}"/>
          </ac:cxnSpMkLst>
        </pc:cxnChg>
        <pc:cxnChg chg="add del">
          <ac:chgData name="Antonio Luina" userId="d8920cf4-e3a4-445f-a7b7-8b31f06c5d87" providerId="ADAL" clId="{3222F45D-6A2A-4400-8F2C-745D59484942}" dt="2021-02-21T16:09:48.156" v="459" actId="26606"/>
          <ac:cxnSpMkLst>
            <pc:docMk/>
            <pc:sldMk cId="438090004" sldId="267"/>
            <ac:cxnSpMk id="87" creationId="{DB146403-F3D6-484B-B2ED-97F9565D0370}"/>
          </ac:cxnSpMkLst>
        </pc:cxnChg>
        <pc:cxnChg chg="add">
          <ac:chgData name="Antonio Luina" userId="d8920cf4-e3a4-445f-a7b7-8b31f06c5d87" providerId="ADAL" clId="{3222F45D-6A2A-4400-8F2C-745D59484942}" dt="2021-02-21T16:09:48.156" v="459" actId="26606"/>
          <ac:cxnSpMkLst>
            <pc:docMk/>
            <pc:sldMk cId="438090004" sldId="267"/>
            <ac:cxnSpMk id="94" creationId="{7E7C77BC-7138-40B1-A15B-20F57A494629}"/>
          </ac:cxnSpMkLst>
        </pc:cxnChg>
        <pc:cxnChg chg="add">
          <ac:chgData name="Antonio Luina" userId="d8920cf4-e3a4-445f-a7b7-8b31f06c5d87" providerId="ADAL" clId="{3222F45D-6A2A-4400-8F2C-745D59484942}" dt="2021-02-21T16:09:48.156" v="459" actId="26606"/>
          <ac:cxnSpMkLst>
            <pc:docMk/>
            <pc:sldMk cId="438090004" sldId="267"/>
            <ac:cxnSpMk id="96" creationId="{DB146403-F3D6-484B-B2ED-97F9565D0370}"/>
          </ac:cxnSpMkLst>
        </pc:cxnChg>
      </pc:sldChg>
      <pc:sldChg chg="modNotesTx">
        <pc:chgData name="Antonio Luina" userId="d8920cf4-e3a4-445f-a7b7-8b31f06c5d87" providerId="ADAL" clId="{3222F45D-6A2A-4400-8F2C-745D59484942}" dt="2021-02-21T18:58:15.662" v="707"/>
        <pc:sldMkLst>
          <pc:docMk/>
          <pc:sldMk cId="3258280674" sldId="270"/>
        </pc:sldMkLst>
      </pc:sldChg>
      <pc:sldChg chg="ord modNotesTx">
        <pc:chgData name="Antonio Luina" userId="d8920cf4-e3a4-445f-a7b7-8b31f06c5d87" providerId="ADAL" clId="{3222F45D-6A2A-4400-8F2C-745D59484942}" dt="2021-02-21T18:58:09.194" v="706"/>
        <pc:sldMkLst>
          <pc:docMk/>
          <pc:sldMk cId="1286928143" sldId="271"/>
        </pc:sldMkLst>
      </pc:sldChg>
      <pc:sldChg chg="modNotesTx">
        <pc:chgData name="Antonio Luina" userId="d8920cf4-e3a4-445f-a7b7-8b31f06c5d87" providerId="ADAL" clId="{3222F45D-6A2A-4400-8F2C-745D59484942}" dt="2021-02-21T18:58:23.591" v="708" actId="20577"/>
        <pc:sldMkLst>
          <pc:docMk/>
          <pc:sldMk cId="2016444774" sldId="272"/>
        </pc:sldMkLst>
      </pc:sldChg>
      <pc:sldChg chg="delSp modSp add del mod ord modNotesTx">
        <pc:chgData name="Antonio Luina" userId="d8920cf4-e3a4-445f-a7b7-8b31f06c5d87" providerId="ADAL" clId="{3222F45D-6A2A-4400-8F2C-745D59484942}" dt="2021-02-21T16:09:50.763" v="460" actId="47"/>
        <pc:sldMkLst>
          <pc:docMk/>
          <pc:sldMk cId="1572629342" sldId="273"/>
        </pc:sldMkLst>
        <pc:picChg chg="del">
          <ac:chgData name="Antonio Luina" userId="d8920cf4-e3a4-445f-a7b7-8b31f06c5d87" providerId="ADAL" clId="{3222F45D-6A2A-4400-8F2C-745D59484942}" dt="2021-02-21T15:00:26.504" v="73" actId="478"/>
          <ac:picMkLst>
            <pc:docMk/>
            <pc:sldMk cId="1572629342" sldId="273"/>
            <ac:picMk id="4" creationId="{D4C7ACBD-12EB-4C46-8F1E-EEF29DAFC449}"/>
          </ac:picMkLst>
        </pc:picChg>
        <pc:picChg chg="mod">
          <ac:chgData name="Antonio Luina" userId="d8920cf4-e3a4-445f-a7b7-8b31f06c5d87" providerId="ADAL" clId="{3222F45D-6A2A-4400-8F2C-745D59484942}" dt="2021-02-21T15:00:29.272" v="74" actId="1076"/>
          <ac:picMkLst>
            <pc:docMk/>
            <pc:sldMk cId="1572629342" sldId="273"/>
            <ac:picMk id="5" creationId="{D3FB43B7-0BC9-43E1-97BF-52C1A0ABDD92}"/>
          </ac:picMkLst>
        </pc:picChg>
      </pc:sldChg>
      <pc:sldChg chg="addSp delSp modSp add mod modNotesTx">
        <pc:chgData name="Antonio Luina" userId="d8920cf4-e3a4-445f-a7b7-8b31f06c5d87" providerId="ADAL" clId="{3222F45D-6A2A-4400-8F2C-745D59484942}" dt="2021-02-21T17:03:47.073" v="704" actId="20577"/>
        <pc:sldMkLst>
          <pc:docMk/>
          <pc:sldMk cId="1023491735" sldId="274"/>
        </pc:sldMkLst>
        <pc:picChg chg="del mod">
          <ac:chgData name="Antonio Luina" userId="d8920cf4-e3a4-445f-a7b7-8b31f06c5d87" providerId="ADAL" clId="{3222F45D-6A2A-4400-8F2C-745D59484942}" dt="2021-02-21T15:27:21.707" v="87" actId="478"/>
          <ac:picMkLst>
            <pc:docMk/>
            <pc:sldMk cId="1023491735" sldId="274"/>
            <ac:picMk id="4" creationId="{D4C7ACBD-12EB-4C46-8F1E-EEF29DAFC449}"/>
          </ac:picMkLst>
        </pc:picChg>
        <pc:picChg chg="add del mod">
          <ac:chgData name="Antonio Luina" userId="d8920cf4-e3a4-445f-a7b7-8b31f06c5d87" providerId="ADAL" clId="{3222F45D-6A2A-4400-8F2C-745D59484942}" dt="2021-02-21T15:41:56.711" v="103" actId="478"/>
          <ac:picMkLst>
            <pc:docMk/>
            <pc:sldMk cId="1023491735" sldId="274"/>
            <ac:picMk id="5" creationId="{789AC9F2-81B7-455E-AC0D-39A6B24B1F4F}"/>
          </ac:picMkLst>
        </pc:picChg>
        <pc:picChg chg="add del mod">
          <ac:chgData name="Antonio Luina" userId="d8920cf4-e3a4-445f-a7b7-8b31f06c5d87" providerId="ADAL" clId="{3222F45D-6A2A-4400-8F2C-745D59484942}" dt="2021-02-21T15:42:02.738" v="105" actId="12788"/>
          <ac:picMkLst>
            <pc:docMk/>
            <pc:sldMk cId="1023491735" sldId="274"/>
            <ac:picMk id="7" creationId="{A6327E17-3A06-4B69-9D79-7D1FC81BF8BF}"/>
          </ac:picMkLst>
        </pc:picChg>
      </pc:sldChg>
      <pc:sldChg chg="delSp modSp add mod modNotesTx">
        <pc:chgData name="Antonio Luina" userId="d8920cf4-e3a4-445f-a7b7-8b31f06c5d87" providerId="ADAL" clId="{3222F45D-6A2A-4400-8F2C-745D59484942}" dt="2021-02-21T16:11:29.801" v="700" actId="20577"/>
        <pc:sldMkLst>
          <pc:docMk/>
          <pc:sldMk cId="4070265593" sldId="275"/>
        </pc:sldMkLst>
        <pc:picChg chg="mod">
          <ac:chgData name="Antonio Luina" userId="d8920cf4-e3a4-445f-a7b7-8b31f06c5d87" providerId="ADAL" clId="{3222F45D-6A2A-4400-8F2C-745D59484942}" dt="2021-02-21T15:42:09.815" v="106" actId="12788"/>
          <ac:picMkLst>
            <pc:docMk/>
            <pc:sldMk cId="4070265593" sldId="275"/>
            <ac:picMk id="5" creationId="{789AC9F2-81B7-455E-AC0D-39A6B24B1F4F}"/>
          </ac:picMkLst>
        </pc:picChg>
        <pc:picChg chg="del">
          <ac:chgData name="Antonio Luina" userId="d8920cf4-e3a4-445f-a7b7-8b31f06c5d87" providerId="ADAL" clId="{3222F45D-6A2A-4400-8F2C-745D59484942}" dt="2021-02-21T15:41:49.630" v="99" actId="478"/>
          <ac:picMkLst>
            <pc:docMk/>
            <pc:sldMk cId="4070265593" sldId="275"/>
            <ac:picMk id="7" creationId="{A6327E17-3A06-4B69-9D79-7D1FC81BF8BF}"/>
          </ac:picMkLst>
        </pc:picChg>
      </pc:sldChg>
      <pc:sldChg chg="modNotesTx">
        <pc:chgData name="Antonio Luina" userId="d8920cf4-e3a4-445f-a7b7-8b31f06c5d87" providerId="ADAL" clId="{3222F45D-6A2A-4400-8F2C-745D59484942}" dt="2021-02-21T18:58:35.791" v="709"/>
        <pc:sldMkLst>
          <pc:docMk/>
          <pc:sldMk cId="1960378319" sldId="276"/>
        </pc:sldMkLst>
      </pc:sldChg>
      <pc:sldChg chg="addSp delSp modSp add mod modShow">
        <pc:chgData name="Antonio Luina" userId="d8920cf4-e3a4-445f-a7b7-8b31f06c5d87" providerId="ADAL" clId="{3222F45D-6A2A-4400-8F2C-745D59484942}" dt="2021-02-21T21:07:38.146" v="817" actId="729"/>
        <pc:sldMkLst>
          <pc:docMk/>
          <pc:sldMk cId="2993291454" sldId="278"/>
        </pc:sldMkLst>
        <pc:spChg chg="mod">
          <ac:chgData name="Antonio Luina" userId="d8920cf4-e3a4-445f-a7b7-8b31f06c5d87" providerId="ADAL" clId="{3222F45D-6A2A-4400-8F2C-745D59484942}" dt="2021-02-21T19:20:59.212" v="728" actId="26606"/>
          <ac:spMkLst>
            <pc:docMk/>
            <pc:sldMk cId="2993291454" sldId="278"/>
            <ac:spMk id="2" creationId="{1314C122-2BE0-4084-AC18-3731F4BE4FCA}"/>
          </ac:spMkLst>
        </pc:spChg>
        <pc:spChg chg="add del">
          <ac:chgData name="Antonio Luina" userId="d8920cf4-e3a4-445f-a7b7-8b31f06c5d87" providerId="ADAL" clId="{3222F45D-6A2A-4400-8F2C-745D59484942}" dt="2021-02-21T19:20:59.212" v="728" actId="26606"/>
          <ac:spMkLst>
            <pc:docMk/>
            <pc:sldMk cId="2993291454" sldId="278"/>
            <ac:spMk id="44" creationId="{823AC064-BC96-4F32-8AE1-B2FD38754823}"/>
          </ac:spMkLst>
        </pc:spChg>
        <pc:spChg chg="add del">
          <ac:chgData name="Antonio Luina" userId="d8920cf4-e3a4-445f-a7b7-8b31f06c5d87" providerId="ADAL" clId="{3222F45D-6A2A-4400-8F2C-745D59484942}" dt="2021-02-21T19:20:59.201" v="727" actId="26606"/>
          <ac:spMkLst>
            <pc:docMk/>
            <pc:sldMk cId="2993291454" sldId="278"/>
            <ac:spMk id="50" creationId="{6DDA8CE9-E0A6-4FF2-823D-D08607606DC2}"/>
          </ac:spMkLst>
        </pc:spChg>
        <pc:spChg chg="add del">
          <ac:chgData name="Antonio Luina" userId="d8920cf4-e3a4-445f-a7b7-8b31f06c5d87" providerId="ADAL" clId="{3222F45D-6A2A-4400-8F2C-745D59484942}" dt="2021-02-21T19:20:58.894" v="725" actId="26606"/>
          <ac:spMkLst>
            <pc:docMk/>
            <pc:sldMk cId="2993291454" sldId="278"/>
            <ac:spMk id="52" creationId="{823AC064-BC96-4F32-8AE1-B2FD38754823}"/>
          </ac:spMkLst>
        </pc:spChg>
        <pc:spChg chg="add del">
          <ac:chgData name="Antonio Luina" userId="d8920cf4-e3a4-445f-a7b7-8b31f06c5d87" providerId="ADAL" clId="{3222F45D-6A2A-4400-8F2C-745D59484942}" dt="2021-02-21T19:20:59.201" v="727" actId="26606"/>
          <ac:spMkLst>
            <pc:docMk/>
            <pc:sldMk cId="2993291454" sldId="278"/>
            <ac:spMk id="59" creationId="{11195564-33B9-434B-9641-764F5905A56F}"/>
          </ac:spMkLst>
        </pc:spChg>
        <pc:spChg chg="add">
          <ac:chgData name="Antonio Luina" userId="d8920cf4-e3a4-445f-a7b7-8b31f06c5d87" providerId="ADAL" clId="{3222F45D-6A2A-4400-8F2C-745D59484942}" dt="2021-02-21T19:20:59.212" v="728" actId="26606"/>
          <ac:spMkLst>
            <pc:docMk/>
            <pc:sldMk cId="2993291454" sldId="278"/>
            <ac:spMk id="66" creationId="{2A8AA5BC-4F7A-4226-8F99-6D824B226A97}"/>
          </ac:spMkLst>
        </pc:spChg>
        <pc:spChg chg="add">
          <ac:chgData name="Antonio Luina" userId="d8920cf4-e3a4-445f-a7b7-8b31f06c5d87" providerId="ADAL" clId="{3222F45D-6A2A-4400-8F2C-745D59484942}" dt="2021-02-21T19:20:59.212" v="728" actId="26606"/>
          <ac:spMkLst>
            <pc:docMk/>
            <pc:sldMk cId="2993291454" sldId="278"/>
            <ac:spMk id="68" creationId="{5BC87C3E-1040-4EE4-9BDB-9537F7A1B335}"/>
          </ac:spMkLst>
        </pc:spChg>
        <pc:grpChg chg="add del">
          <ac:chgData name="Antonio Luina" userId="d8920cf4-e3a4-445f-a7b7-8b31f06c5d87" providerId="ADAL" clId="{3222F45D-6A2A-4400-8F2C-745D59484942}" dt="2021-02-21T19:20:59.201" v="727" actId="26606"/>
          <ac:grpSpMkLst>
            <pc:docMk/>
            <pc:sldMk cId="2993291454" sldId="278"/>
            <ac:grpSpMk id="60" creationId="{5A1259D8-0C3A-4069-A22F-537BBBB61A9C}"/>
          </ac:grpSpMkLst>
        </pc:grpChg>
        <pc:grpChg chg="add del">
          <ac:chgData name="Antonio Luina" userId="d8920cf4-e3a4-445f-a7b7-8b31f06c5d87" providerId="ADAL" clId="{3222F45D-6A2A-4400-8F2C-745D59484942}" dt="2021-02-21T19:20:59.201" v="727" actId="26606"/>
          <ac:grpSpMkLst>
            <pc:docMk/>
            <pc:sldMk cId="2993291454" sldId="278"/>
            <ac:grpSpMk id="64" creationId="{1D18C537-E336-47C4-836B-C342A230F8F3}"/>
          </ac:grpSpMkLst>
        </pc:grpChg>
        <pc:picChg chg="del">
          <ac:chgData name="Antonio Luina" userId="d8920cf4-e3a4-445f-a7b7-8b31f06c5d87" providerId="ADAL" clId="{3222F45D-6A2A-4400-8F2C-745D59484942}" dt="2021-02-21T19:20:19.990" v="722" actId="478"/>
          <ac:picMkLst>
            <pc:docMk/>
            <pc:sldMk cId="2993291454" sldId="278"/>
            <ac:picMk id="8" creationId="{C8E9DF0F-6BAB-4A5F-98D2-4D777CBC259F}"/>
          </ac:picMkLst>
        </pc:picChg>
        <pc:picChg chg="add del">
          <ac:chgData name="Antonio Luina" userId="d8920cf4-e3a4-445f-a7b7-8b31f06c5d87" providerId="ADAL" clId="{3222F45D-6A2A-4400-8F2C-745D59484942}" dt="2021-02-21T19:20:58.894" v="725" actId="26606"/>
          <ac:picMkLst>
            <pc:docMk/>
            <pc:sldMk cId="2993291454" sldId="278"/>
            <ac:picMk id="49" creationId="{2EFBC613-2BEF-47BC-9126-C8A58047859C}"/>
          </ac:picMkLst>
        </pc:picChg>
        <pc:cxnChg chg="add del">
          <ac:chgData name="Antonio Luina" userId="d8920cf4-e3a4-445f-a7b7-8b31f06c5d87" providerId="ADAL" clId="{3222F45D-6A2A-4400-8F2C-745D59484942}" dt="2021-02-21T19:20:59.212" v="728" actId="26606"/>
          <ac:cxnSpMkLst>
            <pc:docMk/>
            <pc:sldMk cId="2993291454" sldId="278"/>
            <ac:cxnSpMk id="45" creationId="{7E7C77BC-7138-40B1-A15B-20F57A494629}"/>
          </ac:cxnSpMkLst>
        </pc:cxnChg>
        <pc:cxnChg chg="add del">
          <ac:chgData name="Antonio Luina" userId="d8920cf4-e3a4-445f-a7b7-8b31f06c5d87" providerId="ADAL" clId="{3222F45D-6A2A-4400-8F2C-745D59484942}" dt="2021-02-21T19:20:58.894" v="725" actId="26606"/>
          <ac:cxnSpMkLst>
            <pc:docMk/>
            <pc:sldMk cId="2993291454" sldId="278"/>
            <ac:cxnSpMk id="54" creationId="{7E7C77BC-7138-40B1-A15B-20F57A494629}"/>
          </ac:cxnSpMkLst>
        </pc:cxnChg>
        <pc:cxnChg chg="add">
          <ac:chgData name="Antonio Luina" userId="d8920cf4-e3a4-445f-a7b7-8b31f06c5d87" providerId="ADAL" clId="{3222F45D-6A2A-4400-8F2C-745D59484942}" dt="2021-02-21T19:20:59.212" v="728" actId="26606"/>
          <ac:cxnSpMkLst>
            <pc:docMk/>
            <pc:sldMk cId="2993291454" sldId="278"/>
            <ac:cxnSpMk id="67" creationId="{911DBBF1-3229-4BD9-B3D1-B4CA571E7431}"/>
          </ac:cxnSpMkLst>
        </pc:cxnChg>
        <pc:cxnChg chg="add">
          <ac:chgData name="Antonio Luina" userId="d8920cf4-e3a4-445f-a7b7-8b31f06c5d87" providerId="ADAL" clId="{3222F45D-6A2A-4400-8F2C-745D59484942}" dt="2021-02-21T19:20:59.212" v="728" actId="26606"/>
          <ac:cxnSpMkLst>
            <pc:docMk/>
            <pc:sldMk cId="2993291454" sldId="278"/>
            <ac:cxnSpMk id="69" creationId="{42CDBECE-872A-4C73-9DC1-BB4E805E2CF5}"/>
          </ac:cxnSpMkLst>
        </pc:cxnChg>
        <pc:cxnChg chg="add">
          <ac:chgData name="Antonio Luina" userId="d8920cf4-e3a4-445f-a7b7-8b31f06c5d87" providerId="ADAL" clId="{3222F45D-6A2A-4400-8F2C-745D59484942}" dt="2021-02-21T19:20:59.212" v="728" actId="26606"/>
          <ac:cxnSpMkLst>
            <pc:docMk/>
            <pc:sldMk cId="2993291454" sldId="278"/>
            <ac:cxnSpMk id="70" creationId="{F5CD5A0B-CDD7-427C-AA42-2EECFDFA1811}"/>
          </ac:cxnSpMkLst>
        </pc:cxnChg>
      </pc:sldChg>
      <pc:sldChg chg="delSp add del setBg delDesignElem">
        <pc:chgData name="Antonio Luina" userId="d8920cf4-e3a4-445f-a7b7-8b31f06c5d87" providerId="ADAL" clId="{3222F45D-6A2A-4400-8F2C-745D59484942}" dt="2021-02-21T19:22:44.487" v="732" actId="47"/>
        <pc:sldMkLst>
          <pc:docMk/>
          <pc:sldMk cId="1685790292" sldId="279"/>
        </pc:sldMkLst>
        <pc:spChg chg="del">
          <ac:chgData name="Antonio Luina" userId="d8920cf4-e3a4-445f-a7b7-8b31f06c5d87" providerId="ADAL" clId="{3222F45D-6A2A-4400-8F2C-745D59484942}" dt="2021-02-21T19:22:39.180" v="730"/>
          <ac:spMkLst>
            <pc:docMk/>
            <pc:sldMk cId="1685790292" sldId="279"/>
            <ac:spMk id="92" creationId="{823AC064-BC96-4F32-8AE1-B2FD38754823}"/>
          </ac:spMkLst>
        </pc:spChg>
        <pc:cxnChg chg="del">
          <ac:chgData name="Antonio Luina" userId="d8920cf4-e3a4-445f-a7b7-8b31f06c5d87" providerId="ADAL" clId="{3222F45D-6A2A-4400-8F2C-745D59484942}" dt="2021-02-21T19:22:39.180" v="730"/>
          <ac:cxnSpMkLst>
            <pc:docMk/>
            <pc:sldMk cId="1685790292" sldId="279"/>
            <ac:cxnSpMk id="94" creationId="{7E7C77BC-7138-40B1-A15B-20F57A494629}"/>
          </ac:cxnSpMkLst>
        </pc:cxnChg>
        <pc:cxnChg chg="del">
          <ac:chgData name="Antonio Luina" userId="d8920cf4-e3a4-445f-a7b7-8b31f06c5d87" providerId="ADAL" clId="{3222F45D-6A2A-4400-8F2C-745D59484942}" dt="2021-02-21T19:22:39.180" v="730"/>
          <ac:cxnSpMkLst>
            <pc:docMk/>
            <pc:sldMk cId="1685790292" sldId="279"/>
            <ac:cxnSpMk id="96" creationId="{DB146403-F3D6-484B-B2ED-97F9565D0370}"/>
          </ac:cxnSpMkLst>
        </pc:cxnChg>
      </pc:sldChg>
      <pc:sldChg chg="addSp delSp modSp add del mod setBg setClrOvrMap modNotesTx">
        <pc:chgData name="Antonio Luina" userId="d8920cf4-e3a4-445f-a7b7-8b31f06c5d87" providerId="ADAL" clId="{3222F45D-6A2A-4400-8F2C-745D59484942}" dt="2021-02-21T19:30:44.960" v="816" actId="2696"/>
        <pc:sldMkLst>
          <pc:docMk/>
          <pc:sldMk cId="728003269" sldId="280"/>
        </pc:sldMkLst>
        <pc:spChg chg="mod ord">
          <ac:chgData name="Antonio Luina" userId="d8920cf4-e3a4-445f-a7b7-8b31f06c5d87" providerId="ADAL" clId="{3222F45D-6A2A-4400-8F2C-745D59484942}" dt="2021-02-21T19:30:00.337" v="803" actId="26606"/>
          <ac:spMkLst>
            <pc:docMk/>
            <pc:sldMk cId="728003269" sldId="280"/>
            <ac:spMk id="2" creationId="{305CF549-ACC1-468A-94B9-E3093A06CCB9}"/>
          </ac:spMkLst>
        </pc:spChg>
        <pc:spChg chg="add del">
          <ac:chgData name="Antonio Luina" userId="d8920cf4-e3a4-445f-a7b7-8b31f06c5d87" providerId="ADAL" clId="{3222F45D-6A2A-4400-8F2C-745D59484942}" dt="2021-02-21T19:30:00.337" v="803" actId="26606"/>
          <ac:spMkLst>
            <pc:docMk/>
            <pc:sldMk cId="728003269" sldId="280"/>
            <ac:spMk id="88" creationId="{0C45045A-6083-4B3E-956A-67582337527D}"/>
          </ac:spMkLst>
        </pc:spChg>
        <pc:spChg chg="add del">
          <ac:chgData name="Antonio Luina" userId="d8920cf4-e3a4-445f-a7b7-8b31f06c5d87" providerId="ADAL" clId="{3222F45D-6A2A-4400-8F2C-745D59484942}" dt="2021-02-21T19:30:00.337" v="803" actId="26606"/>
          <ac:spMkLst>
            <pc:docMk/>
            <pc:sldMk cId="728003269" sldId="280"/>
            <ac:spMk id="90" creationId="{42875DDC-0225-45F8-B745-78688F2D1ADC}"/>
          </ac:spMkLst>
        </pc:spChg>
        <pc:spChg chg="del">
          <ac:chgData name="Antonio Luina" userId="d8920cf4-e3a4-445f-a7b7-8b31f06c5d87" providerId="ADAL" clId="{3222F45D-6A2A-4400-8F2C-745D59484942}" dt="2021-02-21T19:24:29.825" v="753" actId="26606"/>
          <ac:spMkLst>
            <pc:docMk/>
            <pc:sldMk cId="728003269" sldId="280"/>
            <ac:spMk id="92" creationId="{823AC064-BC96-4F32-8AE1-B2FD38754823}"/>
          </ac:spMkLst>
        </pc:spChg>
        <pc:spChg chg="add del">
          <ac:chgData name="Antonio Luina" userId="d8920cf4-e3a4-445f-a7b7-8b31f06c5d87" providerId="ADAL" clId="{3222F45D-6A2A-4400-8F2C-745D59484942}" dt="2021-02-21T19:30:00.337" v="803" actId="26606"/>
          <ac:spMkLst>
            <pc:docMk/>
            <pc:sldMk cId="728003269" sldId="280"/>
            <ac:spMk id="137" creationId="{0C45045A-6083-4B3E-956A-67582337527D}"/>
          </ac:spMkLst>
        </pc:spChg>
        <pc:spChg chg="add del">
          <ac:chgData name="Antonio Luina" userId="d8920cf4-e3a4-445f-a7b7-8b31f06c5d87" providerId="ADAL" clId="{3222F45D-6A2A-4400-8F2C-745D59484942}" dt="2021-02-21T19:30:00.337" v="803" actId="26606"/>
          <ac:spMkLst>
            <pc:docMk/>
            <pc:sldMk cId="728003269" sldId="280"/>
            <ac:spMk id="139" creationId="{EBD2B2B2-1395-4E7B-87A0-BD34551C01B6}"/>
          </ac:spMkLst>
        </pc:spChg>
        <pc:spChg chg="add del">
          <ac:chgData name="Antonio Luina" userId="d8920cf4-e3a4-445f-a7b7-8b31f06c5d87" providerId="ADAL" clId="{3222F45D-6A2A-4400-8F2C-745D59484942}" dt="2021-02-21T19:30:00.337" v="803" actId="26606"/>
          <ac:spMkLst>
            <pc:docMk/>
            <pc:sldMk cId="728003269" sldId="280"/>
            <ac:spMk id="141" creationId="{42875DDC-0225-45F8-B745-78688F2D1ADC}"/>
          </ac:spMkLst>
        </pc:spChg>
        <pc:spChg chg="add del">
          <ac:chgData name="Antonio Luina" userId="d8920cf4-e3a4-445f-a7b7-8b31f06c5d87" providerId="ADAL" clId="{3222F45D-6A2A-4400-8F2C-745D59484942}" dt="2021-02-21T19:30:00.337" v="803" actId="26606"/>
          <ac:spMkLst>
            <pc:docMk/>
            <pc:sldMk cId="728003269" sldId="280"/>
            <ac:spMk id="143" creationId="{4F329563-0961-4426-90D2-2DF4888E5461}"/>
          </ac:spMkLst>
        </pc:spChg>
        <pc:spChg chg="add del">
          <ac:chgData name="Antonio Luina" userId="d8920cf4-e3a4-445f-a7b7-8b31f06c5d87" providerId="ADAL" clId="{3222F45D-6A2A-4400-8F2C-745D59484942}" dt="2021-02-21T19:30:00.337" v="803" actId="26606"/>
          <ac:spMkLst>
            <pc:docMk/>
            <pc:sldMk cId="728003269" sldId="280"/>
            <ac:spMk id="145" creationId="{12617755-D451-4BAF-9B55-518297BFF42D}"/>
          </ac:spMkLst>
        </pc:spChg>
        <pc:spChg chg="add del">
          <ac:chgData name="Antonio Luina" userId="d8920cf4-e3a4-445f-a7b7-8b31f06c5d87" providerId="ADAL" clId="{3222F45D-6A2A-4400-8F2C-745D59484942}" dt="2021-02-21T19:30:00.337" v="803" actId="26606"/>
          <ac:spMkLst>
            <pc:docMk/>
            <pc:sldMk cId="728003269" sldId="280"/>
            <ac:spMk id="147" creationId="{86C062C2-3673-4248-BE21-B51B16E63267}"/>
          </ac:spMkLst>
        </pc:spChg>
        <pc:spChg chg="add del">
          <ac:chgData name="Antonio Luina" userId="d8920cf4-e3a4-445f-a7b7-8b31f06c5d87" providerId="ADAL" clId="{3222F45D-6A2A-4400-8F2C-745D59484942}" dt="2021-02-21T19:30:00.337" v="803" actId="26606"/>
          <ac:spMkLst>
            <pc:docMk/>
            <pc:sldMk cId="728003269" sldId="280"/>
            <ac:spMk id="149" creationId="{12617755-D451-4BAF-9B55-518297BFF42D}"/>
          </ac:spMkLst>
        </pc:spChg>
        <pc:spChg chg="add del">
          <ac:chgData name="Antonio Luina" userId="d8920cf4-e3a4-445f-a7b7-8b31f06c5d87" providerId="ADAL" clId="{3222F45D-6A2A-4400-8F2C-745D59484942}" dt="2021-02-21T19:29:24.843" v="796" actId="26606"/>
          <ac:spMkLst>
            <pc:docMk/>
            <pc:sldMk cId="728003269" sldId="280"/>
            <ac:spMk id="156" creationId="{247AB924-1B87-43FC-B7C7-B112D5C51A0E}"/>
          </ac:spMkLst>
        </pc:spChg>
        <pc:spChg chg="add del">
          <ac:chgData name="Antonio Luina" userId="d8920cf4-e3a4-445f-a7b7-8b31f06c5d87" providerId="ADAL" clId="{3222F45D-6A2A-4400-8F2C-745D59484942}" dt="2021-02-21T19:29:27.632" v="798" actId="26606"/>
          <ac:spMkLst>
            <pc:docMk/>
            <pc:sldMk cId="728003269" sldId="280"/>
            <ac:spMk id="162" creationId="{82B0BD37-87F5-4DDB-B767-20FA06048900}"/>
          </ac:spMkLst>
        </pc:spChg>
        <pc:spChg chg="add del">
          <ac:chgData name="Antonio Luina" userId="d8920cf4-e3a4-445f-a7b7-8b31f06c5d87" providerId="ADAL" clId="{3222F45D-6A2A-4400-8F2C-745D59484942}" dt="2021-02-21T19:29:27.632" v="798" actId="26606"/>
          <ac:spMkLst>
            <pc:docMk/>
            <pc:sldMk cId="728003269" sldId="280"/>
            <ac:spMk id="163" creationId="{ADFE5C4E-0B5D-4AB5-9877-3993F84A3D4D}"/>
          </ac:spMkLst>
        </pc:spChg>
        <pc:spChg chg="add del">
          <ac:chgData name="Antonio Luina" userId="d8920cf4-e3a4-445f-a7b7-8b31f06c5d87" providerId="ADAL" clId="{3222F45D-6A2A-4400-8F2C-745D59484942}" dt="2021-02-21T19:29:27.632" v="798" actId="26606"/>
          <ac:spMkLst>
            <pc:docMk/>
            <pc:sldMk cId="728003269" sldId="280"/>
            <ac:spMk id="164" creationId="{06048CCE-094B-4948-B61B-DE627F176712}"/>
          </ac:spMkLst>
        </pc:spChg>
        <pc:spChg chg="add del">
          <ac:chgData name="Antonio Luina" userId="d8920cf4-e3a4-445f-a7b7-8b31f06c5d87" providerId="ADAL" clId="{3222F45D-6A2A-4400-8F2C-745D59484942}" dt="2021-02-21T19:29:32.302" v="800" actId="26606"/>
          <ac:spMkLst>
            <pc:docMk/>
            <pc:sldMk cId="728003269" sldId="280"/>
            <ac:spMk id="167" creationId="{6753252F-4873-4F63-801D-CC719279A7D5}"/>
          </ac:spMkLst>
        </pc:spChg>
        <pc:spChg chg="add del">
          <ac:chgData name="Antonio Luina" userId="d8920cf4-e3a4-445f-a7b7-8b31f06c5d87" providerId="ADAL" clId="{3222F45D-6A2A-4400-8F2C-745D59484942}" dt="2021-02-21T19:29:32.302" v="800" actId="26606"/>
          <ac:spMkLst>
            <pc:docMk/>
            <pc:sldMk cId="728003269" sldId="280"/>
            <ac:spMk id="168" creationId="{047C8CCB-F95D-4249-92DD-651249D3535A}"/>
          </ac:spMkLst>
        </pc:spChg>
        <pc:spChg chg="add del">
          <ac:chgData name="Antonio Luina" userId="d8920cf4-e3a4-445f-a7b7-8b31f06c5d87" providerId="ADAL" clId="{3222F45D-6A2A-4400-8F2C-745D59484942}" dt="2021-02-21T19:29:59.879" v="802" actId="26606"/>
          <ac:spMkLst>
            <pc:docMk/>
            <pc:sldMk cId="728003269" sldId="280"/>
            <ac:spMk id="170" creationId="{0C45045A-6083-4B3E-956A-67582337527D}"/>
          </ac:spMkLst>
        </pc:spChg>
        <pc:spChg chg="add del">
          <ac:chgData name="Antonio Luina" userId="d8920cf4-e3a4-445f-a7b7-8b31f06c5d87" providerId="ADAL" clId="{3222F45D-6A2A-4400-8F2C-745D59484942}" dt="2021-02-21T19:29:59.879" v="802" actId="26606"/>
          <ac:spMkLst>
            <pc:docMk/>
            <pc:sldMk cId="728003269" sldId="280"/>
            <ac:spMk id="171" creationId="{42875DDC-0225-45F8-B745-78688F2D1ADC}"/>
          </ac:spMkLst>
        </pc:spChg>
        <pc:spChg chg="add del">
          <ac:chgData name="Antonio Luina" userId="d8920cf4-e3a4-445f-a7b7-8b31f06c5d87" providerId="ADAL" clId="{3222F45D-6A2A-4400-8F2C-745D59484942}" dt="2021-02-21T19:29:59.879" v="802" actId="26606"/>
          <ac:spMkLst>
            <pc:docMk/>
            <pc:sldMk cId="728003269" sldId="280"/>
            <ac:spMk id="172" creationId="{12617755-D451-4BAF-9B55-518297BFF42D}"/>
          </ac:spMkLst>
        </pc:spChg>
        <pc:picChg chg="del">
          <ac:chgData name="Antonio Luina" userId="d8920cf4-e3a4-445f-a7b7-8b31f06c5d87" providerId="ADAL" clId="{3222F45D-6A2A-4400-8F2C-745D59484942}" dt="2021-02-21T19:22:58.441" v="733" actId="478"/>
          <ac:picMkLst>
            <pc:docMk/>
            <pc:sldMk cId="728003269" sldId="280"/>
            <ac:picMk id="4" creationId="{D4C7ACBD-12EB-4C46-8F1E-EEF29DAFC449}"/>
          </ac:picMkLst>
        </pc:picChg>
        <pc:picChg chg="add del mod">
          <ac:chgData name="Antonio Luina" userId="d8920cf4-e3a4-445f-a7b7-8b31f06c5d87" providerId="ADAL" clId="{3222F45D-6A2A-4400-8F2C-745D59484942}" dt="2021-02-21T19:30:01.675" v="805" actId="478"/>
          <ac:picMkLst>
            <pc:docMk/>
            <pc:sldMk cId="728003269" sldId="280"/>
            <ac:picMk id="5" creationId="{C171A68F-668E-4C7B-B0F0-B4F143F2429B}"/>
          </ac:picMkLst>
        </pc:picChg>
        <pc:picChg chg="add del mod ord">
          <ac:chgData name="Antonio Luina" userId="d8920cf4-e3a4-445f-a7b7-8b31f06c5d87" providerId="ADAL" clId="{3222F45D-6A2A-4400-8F2C-745D59484942}" dt="2021-02-21T19:30:03.303" v="809" actId="22"/>
          <ac:picMkLst>
            <pc:docMk/>
            <pc:sldMk cId="728003269" sldId="280"/>
            <ac:picMk id="7" creationId="{D15D3FF4-31F0-4A06-8FA5-FE4365263B5D}"/>
          </ac:picMkLst>
        </pc:picChg>
        <pc:picChg chg="add del mod ord">
          <ac:chgData name="Antonio Luina" userId="d8920cf4-e3a4-445f-a7b7-8b31f06c5d87" providerId="ADAL" clId="{3222F45D-6A2A-4400-8F2C-745D59484942}" dt="2021-02-21T19:30:02.966" v="808" actId="22"/>
          <ac:picMkLst>
            <pc:docMk/>
            <pc:sldMk cId="728003269" sldId="280"/>
            <ac:picMk id="9" creationId="{6D7F2C6E-8876-496B-B186-582F7CDC9193}"/>
          </ac:picMkLst>
        </pc:picChg>
        <pc:picChg chg="del">
          <ac:chgData name="Antonio Luina" userId="d8920cf4-e3a4-445f-a7b7-8b31f06c5d87" providerId="ADAL" clId="{3222F45D-6A2A-4400-8F2C-745D59484942}" dt="2021-02-21T19:23:00.961" v="734" actId="478"/>
          <ac:picMkLst>
            <pc:docMk/>
            <pc:sldMk cId="728003269" sldId="280"/>
            <ac:picMk id="10" creationId="{5762C7A5-6BDD-4AAE-947E-976E218CAA0D}"/>
          </ac:picMkLst>
        </pc:picChg>
        <pc:picChg chg="add del mod ord">
          <ac:chgData name="Antonio Luina" userId="d8920cf4-e3a4-445f-a7b7-8b31f06c5d87" providerId="ADAL" clId="{3222F45D-6A2A-4400-8F2C-745D59484942}" dt="2021-02-21T19:30:01.093" v="804" actId="22"/>
          <ac:picMkLst>
            <pc:docMk/>
            <pc:sldMk cId="728003269" sldId="280"/>
            <ac:picMk id="12" creationId="{D5D57512-B759-412A-A74C-5ABFF5943CF3}"/>
          </ac:picMkLst>
        </pc:picChg>
        <pc:picChg chg="add del mod ord">
          <ac:chgData name="Antonio Luina" userId="d8920cf4-e3a4-445f-a7b7-8b31f06c5d87" providerId="ADAL" clId="{3222F45D-6A2A-4400-8F2C-745D59484942}" dt="2021-02-21T19:30:03.710" v="810" actId="478"/>
          <ac:picMkLst>
            <pc:docMk/>
            <pc:sldMk cId="728003269" sldId="280"/>
            <ac:picMk id="1026" creationId="{BA5D580C-0331-43A7-A04C-EDBCF57233B2}"/>
          </ac:picMkLst>
        </pc:picChg>
        <pc:picChg chg="add del mod">
          <ac:chgData name="Antonio Luina" userId="d8920cf4-e3a4-445f-a7b7-8b31f06c5d87" providerId="ADAL" clId="{3222F45D-6A2A-4400-8F2C-745D59484942}" dt="2021-02-21T19:30:02.006" v="806" actId="478"/>
          <ac:picMkLst>
            <pc:docMk/>
            <pc:sldMk cId="728003269" sldId="280"/>
            <ac:picMk id="1028" creationId="{B68FDAC6-B6AB-419E-AB5A-C406BA55F635}"/>
          </ac:picMkLst>
        </pc:picChg>
        <pc:cxnChg chg="del">
          <ac:chgData name="Antonio Luina" userId="d8920cf4-e3a4-445f-a7b7-8b31f06c5d87" providerId="ADAL" clId="{3222F45D-6A2A-4400-8F2C-745D59484942}" dt="2021-02-21T19:24:29.825" v="753" actId="26606"/>
          <ac:cxnSpMkLst>
            <pc:docMk/>
            <pc:sldMk cId="728003269" sldId="280"/>
            <ac:cxnSpMk id="94" creationId="{7E7C77BC-7138-40B1-A15B-20F57A494629}"/>
          </ac:cxnSpMkLst>
        </pc:cxnChg>
        <pc:cxnChg chg="del">
          <ac:chgData name="Antonio Luina" userId="d8920cf4-e3a4-445f-a7b7-8b31f06c5d87" providerId="ADAL" clId="{3222F45D-6A2A-4400-8F2C-745D59484942}" dt="2021-02-21T19:24:29.825" v="753" actId="26606"/>
          <ac:cxnSpMkLst>
            <pc:docMk/>
            <pc:sldMk cId="728003269" sldId="280"/>
            <ac:cxnSpMk id="96" creationId="{DB146403-F3D6-484B-B2ED-97F9565D0370}"/>
          </ac:cxnSpMkLst>
        </pc:cxnChg>
        <pc:cxnChg chg="add del">
          <ac:chgData name="Antonio Luina" userId="d8920cf4-e3a4-445f-a7b7-8b31f06c5d87" providerId="ADAL" clId="{3222F45D-6A2A-4400-8F2C-745D59484942}" dt="2021-02-21T19:29:24.843" v="796" actId="26606"/>
          <ac:cxnSpMkLst>
            <pc:docMk/>
            <pc:sldMk cId="728003269" sldId="280"/>
            <ac:cxnSpMk id="154" creationId="{99AE2756-0FC4-4155-83E7-58AAAB63E757}"/>
          </ac:cxnSpMkLst>
        </pc:cxnChg>
        <pc:cxnChg chg="add del">
          <ac:chgData name="Antonio Luina" userId="d8920cf4-e3a4-445f-a7b7-8b31f06c5d87" providerId="ADAL" clId="{3222F45D-6A2A-4400-8F2C-745D59484942}" dt="2021-02-21T19:29:24.843" v="796" actId="26606"/>
          <ac:cxnSpMkLst>
            <pc:docMk/>
            <pc:sldMk cId="728003269" sldId="280"/>
            <ac:cxnSpMk id="158" creationId="{818DC98F-4057-4645-B948-F604F39A9CFE}"/>
          </ac:cxnSpMkLst>
        </pc:cxnChg>
        <pc:cxnChg chg="add del">
          <ac:chgData name="Antonio Luina" userId="d8920cf4-e3a4-445f-a7b7-8b31f06c5d87" providerId="ADAL" clId="{3222F45D-6A2A-4400-8F2C-745D59484942}" dt="2021-02-21T19:29:24.843" v="796" actId="26606"/>
          <ac:cxnSpMkLst>
            <pc:docMk/>
            <pc:sldMk cId="728003269" sldId="280"/>
            <ac:cxnSpMk id="160" creationId="{DAD2B705-4A9B-408D-AA80-4F41045E09DE}"/>
          </ac:cxnSpMkLst>
        </pc:cxnChg>
        <pc:cxnChg chg="add del">
          <ac:chgData name="Antonio Luina" userId="d8920cf4-e3a4-445f-a7b7-8b31f06c5d87" providerId="ADAL" clId="{3222F45D-6A2A-4400-8F2C-745D59484942}" dt="2021-02-21T19:29:27.632" v="798" actId="26606"/>
          <ac:cxnSpMkLst>
            <pc:docMk/>
            <pc:sldMk cId="728003269" sldId="280"/>
            <ac:cxnSpMk id="165" creationId="{5BB48934-4796-4249-B64C-EE2375977B5E}"/>
          </ac:cxnSpMkLst>
        </pc:cxnChg>
      </pc:sldChg>
      <pc:sldChg chg="addSp modSp mod">
        <pc:chgData name="Antonio Luina" userId="d8920cf4-e3a4-445f-a7b7-8b31f06c5d87" providerId="ADAL" clId="{3222F45D-6A2A-4400-8F2C-745D59484942}" dt="2021-02-21T19:30:42.414" v="815" actId="1076"/>
        <pc:sldMkLst>
          <pc:docMk/>
          <pc:sldMk cId="3201647765" sldId="281"/>
        </pc:sldMkLst>
        <pc:picChg chg="add mod">
          <ac:chgData name="Antonio Luina" userId="d8920cf4-e3a4-445f-a7b7-8b31f06c5d87" providerId="ADAL" clId="{3222F45D-6A2A-4400-8F2C-745D59484942}" dt="2021-02-21T19:30:42.414" v="815" actId="1076"/>
          <ac:picMkLst>
            <pc:docMk/>
            <pc:sldMk cId="3201647765" sldId="281"/>
            <ac:picMk id="10" creationId="{5106AD4D-B650-4FEF-884A-51392565DDD2}"/>
          </ac:picMkLst>
        </pc:picChg>
        <pc:picChg chg="add mod">
          <ac:chgData name="Antonio Luina" userId="d8920cf4-e3a4-445f-a7b7-8b31f06c5d87" providerId="ADAL" clId="{3222F45D-6A2A-4400-8F2C-745D59484942}" dt="2021-02-21T19:30:36.562" v="813" actId="1076"/>
          <ac:picMkLst>
            <pc:docMk/>
            <pc:sldMk cId="3201647765" sldId="281"/>
            <ac:picMk id="11" creationId="{88EC4E9E-E5BA-4AE8-9B44-E76C00B558DA}"/>
          </ac:picMkLst>
        </pc:picChg>
        <pc:picChg chg="add mod">
          <ac:chgData name="Antonio Luina" userId="d8920cf4-e3a4-445f-a7b7-8b31f06c5d87" providerId="ADAL" clId="{3222F45D-6A2A-4400-8F2C-745D59484942}" dt="2021-02-21T19:30:39.472" v="814" actId="1076"/>
          <ac:picMkLst>
            <pc:docMk/>
            <pc:sldMk cId="3201647765" sldId="281"/>
            <ac:picMk id="13" creationId="{C0DE58ED-17F8-4CEC-B60C-6BD836AFE873}"/>
          </ac:picMkLst>
        </pc:picChg>
      </pc:sldChg>
    </pc:docChg>
  </pc:docChgLst>
  <pc:docChgLst>
    <pc:chgData name="Antonio" userId="d8920cf4-e3a4-445f-a7b7-8b31f06c5d87" providerId="ADAL" clId="{3222F45D-6A2A-4400-8F2C-745D59484942}"/>
    <pc:docChg chg="undo custSel addSld delSld modSld sldOrd">
      <pc:chgData name="Antonio" userId="d8920cf4-e3a4-445f-a7b7-8b31f06c5d87" providerId="ADAL" clId="{3222F45D-6A2A-4400-8F2C-745D59484942}" dt="2021-02-20T19:38:46.584" v="660" actId="26606"/>
      <pc:docMkLst>
        <pc:docMk/>
      </pc:docMkLst>
      <pc:sldChg chg="addSp delSp modSp mod delDesignElem chgLayout">
        <pc:chgData name="Antonio" userId="d8920cf4-e3a4-445f-a7b7-8b31f06c5d87" providerId="ADAL" clId="{3222F45D-6A2A-4400-8F2C-745D59484942}" dt="2021-02-20T19:24:44.172" v="558" actId="27636"/>
        <pc:sldMkLst>
          <pc:docMk/>
          <pc:sldMk cId="109857222" sldId="256"/>
        </pc:sldMkLst>
        <pc:spChg chg="mod ord">
          <ac:chgData name="Antonio" userId="d8920cf4-e3a4-445f-a7b7-8b31f06c5d87" providerId="ADAL" clId="{3222F45D-6A2A-4400-8F2C-745D59484942}" dt="2021-02-20T19:24:44.172" v="558" actId="27636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Antonio" userId="d8920cf4-e3a4-445f-a7b7-8b31f06c5d87" providerId="ADAL" clId="{3222F45D-6A2A-4400-8F2C-745D59484942}" dt="2021-02-20T18:59:18.840" v="346" actId="26606"/>
          <ac:spMkLst>
            <pc:docMk/>
            <pc:sldMk cId="109857222" sldId="256"/>
            <ac:spMk id="3" creationId="{00000000-0000-0000-0000-000000000000}"/>
          </ac:spMkLst>
        </pc:spChg>
        <pc:spChg chg="del">
          <ac:chgData name="Antonio" userId="d8920cf4-e3a4-445f-a7b7-8b31f06c5d87" providerId="ADAL" clId="{3222F45D-6A2A-4400-8F2C-745D59484942}" dt="2021-02-20T18:52:44.930" v="273" actId="700"/>
          <ac:spMkLst>
            <pc:docMk/>
            <pc:sldMk cId="109857222" sldId="256"/>
            <ac:spMk id="6" creationId="{6F828D28-8E09-41CC-8229-3070B5467A96}"/>
          </ac:spMkLst>
        </pc:spChg>
        <pc:spChg chg="del">
          <ac:chgData name="Antonio" userId="d8920cf4-e3a4-445f-a7b7-8b31f06c5d87" providerId="ADAL" clId="{3222F45D-6A2A-4400-8F2C-745D59484942}" dt="2021-02-20T18:52:44.930" v="273" actId="700"/>
          <ac:spMkLst>
            <pc:docMk/>
            <pc:sldMk cId="109857222" sldId="256"/>
            <ac:spMk id="8" creationId="{D5B012D8-7F27-4758-9AC6-C889B154BD73}"/>
          </ac:spMkLst>
        </pc:spChg>
        <pc:spChg chg="add del">
          <ac:chgData name="Antonio" userId="d8920cf4-e3a4-445f-a7b7-8b31f06c5d87" providerId="ADAL" clId="{3222F45D-6A2A-4400-8F2C-745D59484942}" dt="2021-02-20T18:59:18.840" v="346" actId="26606"/>
          <ac:spMkLst>
            <pc:docMk/>
            <pc:sldMk cId="109857222" sldId="256"/>
            <ac:spMk id="10" creationId="{73DE2CFE-42F2-48F0-8706-5264E012B10C}"/>
          </ac:spMkLst>
        </pc:spChg>
        <pc:spChg chg="add del">
          <ac:chgData name="Antonio" userId="d8920cf4-e3a4-445f-a7b7-8b31f06c5d87" providerId="ADAL" clId="{3222F45D-6A2A-4400-8F2C-745D59484942}" dt="2021-02-20T18:54:05.683" v="325" actId="26606"/>
          <ac:spMkLst>
            <pc:docMk/>
            <pc:sldMk cId="109857222" sldId="256"/>
            <ac:spMk id="12" creationId="{94714483-7072-431F-9DBE-87F44E4D44BC}"/>
          </ac:spMkLst>
        </pc:spChg>
        <pc:spChg chg="del">
          <ac:chgData name="Antonio" userId="d8920cf4-e3a4-445f-a7b7-8b31f06c5d87" providerId="ADAL" clId="{3222F45D-6A2A-4400-8F2C-745D59484942}" dt="2021-02-20T18:52:44.930" v="273" actId="700"/>
          <ac:spMkLst>
            <pc:docMk/>
            <pc:sldMk cId="109857222" sldId="256"/>
            <ac:spMk id="13" creationId="{4063B759-00FC-46D1-9898-8E8625268FAF}"/>
          </ac:spMkLst>
        </pc:spChg>
        <pc:spChg chg="add del">
          <ac:chgData name="Antonio" userId="d8920cf4-e3a4-445f-a7b7-8b31f06c5d87" providerId="ADAL" clId="{3222F45D-6A2A-4400-8F2C-745D59484942}" dt="2021-02-20T18:54:05.683" v="325" actId="26606"/>
          <ac:spMkLst>
            <pc:docMk/>
            <pc:sldMk cId="109857222" sldId="256"/>
            <ac:spMk id="14" creationId="{495892E1-F4A5-4991-AC52-4F417B14A2A2}"/>
          </ac:spMkLst>
        </pc:spChg>
        <pc:spChg chg="add">
          <ac:chgData name="Antonio" userId="d8920cf4-e3a4-445f-a7b7-8b31f06c5d87" providerId="ADAL" clId="{3222F45D-6A2A-4400-8F2C-745D59484942}" dt="2021-02-20T18:59:18.840" v="346" actId="26606"/>
          <ac:spMkLst>
            <pc:docMk/>
            <pc:sldMk cId="109857222" sldId="256"/>
            <ac:spMk id="15" creationId="{4038CB10-1F5C-4D54-9DF7-12586DE5B007}"/>
          </ac:spMkLst>
        </pc:spChg>
        <pc:spChg chg="add">
          <ac:chgData name="Antonio" userId="d8920cf4-e3a4-445f-a7b7-8b31f06c5d87" providerId="ADAL" clId="{3222F45D-6A2A-4400-8F2C-745D59484942}" dt="2021-02-20T18:59:18.840" v="346" actId="26606"/>
          <ac:spMkLst>
            <pc:docMk/>
            <pc:sldMk cId="109857222" sldId="256"/>
            <ac:spMk id="17" creationId="{36D30126-6314-4A93-B27E-5C66CF781924}"/>
          </ac:spMkLst>
        </pc:spChg>
        <pc:spChg chg="add">
          <ac:chgData name="Antonio" userId="d8920cf4-e3a4-445f-a7b7-8b31f06c5d87" providerId="ADAL" clId="{3222F45D-6A2A-4400-8F2C-745D59484942}" dt="2021-02-20T18:59:18.840" v="346" actId="26606"/>
          <ac:spMkLst>
            <pc:docMk/>
            <pc:sldMk cId="109857222" sldId="256"/>
            <ac:spMk id="19" creationId="{73ED6512-6858-4552-B699-9A97FE9A4EA2}"/>
          </ac:spMkLst>
        </pc:spChg>
        <pc:spChg chg="add del">
          <ac:chgData name="Antonio" userId="d8920cf4-e3a4-445f-a7b7-8b31f06c5d87" providerId="ADAL" clId="{3222F45D-6A2A-4400-8F2C-745D59484942}" dt="2021-02-20T18:54:05.683" v="325" actId="26606"/>
          <ac:spMkLst>
            <pc:docMk/>
            <pc:sldMk cId="109857222" sldId="256"/>
            <ac:spMk id="24" creationId="{E2683E3F-F855-4549-84F8-42064EC0F247}"/>
          </ac:spMkLst>
        </pc:spChg>
        <pc:spChg chg="add del">
          <ac:chgData name="Antonio" userId="d8920cf4-e3a4-445f-a7b7-8b31f06c5d87" providerId="ADAL" clId="{3222F45D-6A2A-4400-8F2C-745D59484942}" dt="2021-02-20T18:54:05.683" v="325" actId="26606"/>
          <ac:spMkLst>
            <pc:docMk/>
            <pc:sldMk cId="109857222" sldId="256"/>
            <ac:spMk id="32" creationId="{832F3179-0CD5-40C8-9939-D8355006F7BA}"/>
          </ac:spMkLst>
        </pc:spChg>
        <pc:grpChg chg="add del">
          <ac:chgData name="Antonio" userId="d8920cf4-e3a4-445f-a7b7-8b31f06c5d87" providerId="ADAL" clId="{3222F45D-6A2A-4400-8F2C-745D59484942}" dt="2021-02-20T18:54:05.683" v="325" actId="26606"/>
          <ac:grpSpMkLst>
            <pc:docMk/>
            <pc:sldMk cId="109857222" sldId="256"/>
            <ac:grpSpMk id="16" creationId="{ACF597F8-76AA-44FA-8E6A-06223B66C0DD}"/>
          </ac:grpSpMkLst>
        </pc:grpChg>
        <pc:grpChg chg="add del">
          <ac:chgData name="Antonio" userId="d8920cf4-e3a4-445f-a7b7-8b31f06c5d87" providerId="ADAL" clId="{3222F45D-6A2A-4400-8F2C-745D59484942}" dt="2021-02-20T18:54:05.683" v="325" actId="26606"/>
          <ac:grpSpMkLst>
            <pc:docMk/>
            <pc:sldMk cId="109857222" sldId="256"/>
            <ac:grpSpMk id="26" creationId="{8FC90B1E-0223-4440-AF22-8F32F6F0C7D2}"/>
          </ac:grpSpMkLst>
        </pc:grpChg>
        <pc:grpChg chg="add del">
          <ac:chgData name="Antonio" userId="d8920cf4-e3a4-445f-a7b7-8b31f06c5d87" providerId="ADAL" clId="{3222F45D-6A2A-4400-8F2C-745D59484942}" dt="2021-02-20T18:54:05.683" v="325" actId="26606"/>
          <ac:grpSpMkLst>
            <pc:docMk/>
            <pc:sldMk cId="109857222" sldId="256"/>
            <ac:grpSpMk id="34" creationId="{11CE155D-684B-4F5E-B835-C52765E310E7}"/>
          </ac:grpSpMkLst>
        </pc:grpChg>
        <pc:picChg chg="mod ord">
          <ac:chgData name="Antonio" userId="d8920cf4-e3a4-445f-a7b7-8b31f06c5d87" providerId="ADAL" clId="{3222F45D-6A2A-4400-8F2C-745D59484942}" dt="2021-02-20T18:59:18.840" v="346" actId="26606"/>
          <ac:picMkLst>
            <pc:docMk/>
            <pc:sldMk cId="109857222" sldId="256"/>
            <ac:picMk id="7" creationId="{07BAB437-47F5-400E-AD85-8E97B4479E88}"/>
          </ac:picMkLst>
        </pc:picChg>
      </pc:sldChg>
      <pc:sldChg chg="addSp modSp mod ord modShow">
        <pc:chgData name="Antonio" userId="d8920cf4-e3a4-445f-a7b7-8b31f06c5d87" providerId="ADAL" clId="{3222F45D-6A2A-4400-8F2C-745D59484942}" dt="2021-02-20T19:01:22.620" v="357" actId="20577"/>
        <pc:sldMkLst>
          <pc:docMk/>
          <pc:sldMk cId="3673731079" sldId="258"/>
        </pc:sldMkLst>
        <pc:spChg chg="mod">
          <ac:chgData name="Antonio" userId="d8920cf4-e3a4-445f-a7b7-8b31f06c5d87" providerId="ADAL" clId="{3222F45D-6A2A-4400-8F2C-745D59484942}" dt="2021-02-20T18:54:27.245" v="329"/>
          <ac:spMkLst>
            <pc:docMk/>
            <pc:sldMk cId="3673731079" sldId="258"/>
            <ac:spMk id="2" creationId="{B3DEDD72-09B3-4B12-ABD3-D19DA3ADA353}"/>
          </ac:spMkLst>
        </pc:spChg>
        <pc:spChg chg="mod">
          <ac:chgData name="Antonio" userId="d8920cf4-e3a4-445f-a7b7-8b31f06c5d87" providerId="ADAL" clId="{3222F45D-6A2A-4400-8F2C-745D59484942}" dt="2021-02-20T19:01:22.620" v="357" actId="20577"/>
          <ac:spMkLst>
            <pc:docMk/>
            <pc:sldMk cId="3673731079" sldId="258"/>
            <ac:spMk id="3" creationId="{02195717-228E-42D3-9CEC-9A58611FAE53}"/>
          </ac:spMkLst>
        </pc:spChg>
        <pc:spChg chg="add mod">
          <ac:chgData name="Antonio" userId="d8920cf4-e3a4-445f-a7b7-8b31f06c5d87" providerId="ADAL" clId="{3222F45D-6A2A-4400-8F2C-745D59484942}" dt="2021-02-20T19:01:16.827" v="355" actId="1076"/>
          <ac:spMkLst>
            <pc:docMk/>
            <pc:sldMk cId="3673731079" sldId="258"/>
            <ac:spMk id="5" creationId="{E58C16AC-6C5E-45F3-8803-632CC6DCBBDD}"/>
          </ac:spMkLst>
        </pc:spChg>
      </pc:sldChg>
      <pc:sldChg chg="addSp delSp modSp del mod setBg modClrScheme chgLayout modNotesTx">
        <pc:chgData name="Antonio" userId="d8920cf4-e3a4-445f-a7b7-8b31f06c5d87" providerId="ADAL" clId="{3222F45D-6A2A-4400-8F2C-745D59484942}" dt="2021-02-20T19:12:54.008" v="452" actId="47"/>
        <pc:sldMkLst>
          <pc:docMk/>
          <pc:sldMk cId="644961089" sldId="259"/>
        </pc:sldMkLst>
        <pc:spChg chg="mod ord">
          <ac:chgData name="Antonio" userId="d8920cf4-e3a4-445f-a7b7-8b31f06c5d87" providerId="ADAL" clId="{3222F45D-6A2A-4400-8F2C-745D59484942}" dt="2021-02-20T19:12:43.224" v="450"/>
          <ac:spMkLst>
            <pc:docMk/>
            <pc:sldMk cId="644961089" sldId="259"/>
            <ac:spMk id="2" creationId="{305CF549-ACC1-468A-94B9-E3093A06CCB9}"/>
          </ac:spMkLst>
        </pc:spChg>
        <pc:spChg chg="del mod">
          <ac:chgData name="Antonio" userId="d8920cf4-e3a4-445f-a7b7-8b31f06c5d87" providerId="ADAL" clId="{3222F45D-6A2A-4400-8F2C-745D59484942}" dt="2021-02-20T19:12:33.756" v="448" actId="478"/>
          <ac:spMkLst>
            <pc:docMk/>
            <pc:sldMk cId="644961089" sldId="259"/>
            <ac:spMk id="3" creationId="{DC406F45-2988-455B-8799-28D2FA7CDC58}"/>
          </ac:spMkLst>
        </pc:spChg>
        <pc:spChg chg="add del mod">
          <ac:chgData name="Antonio" userId="d8920cf4-e3a4-445f-a7b7-8b31f06c5d87" providerId="ADAL" clId="{3222F45D-6A2A-4400-8F2C-745D59484942}" dt="2021-02-20T19:12:35.500" v="449" actId="700"/>
          <ac:spMkLst>
            <pc:docMk/>
            <pc:sldMk cId="644961089" sldId="259"/>
            <ac:spMk id="5" creationId="{1827E2E2-0F32-4C28-87C5-5DBA56D6B27F}"/>
          </ac:spMkLst>
        </pc:spChg>
      </pc:sldChg>
      <pc:sldChg chg="delSp modSp del mod delDesignElem chgLayout">
        <pc:chgData name="Antonio" userId="d8920cf4-e3a4-445f-a7b7-8b31f06c5d87" providerId="ADAL" clId="{3222F45D-6A2A-4400-8F2C-745D59484942}" dt="2021-02-20T18:51:03.754" v="272" actId="47"/>
        <pc:sldMkLst>
          <pc:docMk/>
          <pc:sldMk cId="1270178994" sldId="260"/>
        </pc:sldMkLst>
        <pc:spChg chg="mod ord">
          <ac:chgData name="Antonio" userId="d8920cf4-e3a4-445f-a7b7-8b31f06c5d87" providerId="ADAL" clId="{3222F45D-6A2A-4400-8F2C-745D59484942}" dt="2021-02-20T18:50:20.839" v="257" actId="700"/>
          <ac:spMkLst>
            <pc:docMk/>
            <pc:sldMk cId="1270178994" sldId="260"/>
            <ac:spMk id="2" creationId="{305CF549-ACC1-468A-94B9-E3093A06CCB9}"/>
          </ac:spMkLst>
        </pc:spChg>
        <pc:spChg chg="del">
          <ac:chgData name="Antonio" userId="d8920cf4-e3a4-445f-a7b7-8b31f06c5d87" providerId="ADAL" clId="{3222F45D-6A2A-4400-8F2C-745D59484942}" dt="2021-02-20T18:50:20.839" v="257" actId="700"/>
          <ac:spMkLst>
            <pc:docMk/>
            <pc:sldMk cId="1270178994" sldId="260"/>
            <ac:spMk id="9" creationId="{C1DD1A8A-57D5-4A81-AD04-532B043C5611}"/>
          </ac:spMkLst>
        </pc:spChg>
        <pc:spChg chg="del">
          <ac:chgData name="Antonio" userId="d8920cf4-e3a4-445f-a7b7-8b31f06c5d87" providerId="ADAL" clId="{3222F45D-6A2A-4400-8F2C-745D59484942}" dt="2021-02-20T18:50:20.839" v="257" actId="700"/>
          <ac:spMkLst>
            <pc:docMk/>
            <pc:sldMk cId="1270178994" sldId="260"/>
            <ac:spMk id="11" creationId="{007891EC-4501-44ED-A8C8-B11B6DB767AB}"/>
          </ac:spMkLst>
        </pc:spChg>
        <pc:picChg chg="mod ord">
          <ac:chgData name="Antonio" userId="d8920cf4-e3a4-445f-a7b7-8b31f06c5d87" providerId="ADAL" clId="{3222F45D-6A2A-4400-8F2C-745D59484942}" dt="2021-02-20T18:50:20.839" v="257" actId="700"/>
          <ac:picMkLst>
            <pc:docMk/>
            <pc:sldMk cId="1270178994" sldId="260"/>
            <ac:picMk id="4" creationId="{99F81604-DF63-4413-B075-4459EB456081}"/>
          </ac:picMkLst>
        </pc:picChg>
      </pc:sldChg>
      <pc:sldChg chg="addSp delSp modSp new mod setBg">
        <pc:chgData name="Antonio" userId="d8920cf4-e3a4-445f-a7b7-8b31f06c5d87" providerId="ADAL" clId="{3222F45D-6A2A-4400-8F2C-745D59484942}" dt="2021-02-20T18:58:42.530" v="345" actId="26606"/>
        <pc:sldMkLst>
          <pc:docMk/>
          <pc:sldMk cId="2922407626" sldId="261"/>
        </pc:sldMkLst>
        <pc:spChg chg="mod">
          <ac:chgData name="Antonio" userId="d8920cf4-e3a4-445f-a7b7-8b31f06c5d87" providerId="ADAL" clId="{3222F45D-6A2A-4400-8F2C-745D59484942}" dt="2021-02-20T18:58:26.560" v="344" actId="26606"/>
          <ac:spMkLst>
            <pc:docMk/>
            <pc:sldMk cId="2922407626" sldId="261"/>
            <ac:spMk id="2" creationId="{2E57D1F5-2CC7-4D55-A8AD-5754DCE7E770}"/>
          </ac:spMkLst>
        </pc:spChg>
        <pc:spChg chg="add del mod">
          <ac:chgData name="Antonio" userId="d8920cf4-e3a4-445f-a7b7-8b31f06c5d87" providerId="ADAL" clId="{3222F45D-6A2A-4400-8F2C-745D59484942}" dt="2021-02-20T18:58:26.560" v="344" actId="26606"/>
          <ac:spMkLst>
            <pc:docMk/>
            <pc:sldMk cId="2922407626" sldId="261"/>
            <ac:spMk id="3" creationId="{E5D4FDC2-130D-407B-8337-7B6E9A756342}"/>
          </ac:spMkLst>
        </pc:spChg>
        <pc:spChg chg="add del">
          <ac:chgData name="Antonio" userId="d8920cf4-e3a4-445f-a7b7-8b31f06c5d87" providerId="ADAL" clId="{3222F45D-6A2A-4400-8F2C-745D59484942}" dt="2021-02-20T18:58:26.538" v="343" actId="26606"/>
          <ac:spMkLst>
            <pc:docMk/>
            <pc:sldMk cId="2922407626" sldId="261"/>
            <ac:spMk id="9" creationId="{5D84EFE8-C53A-44C4-B289-D1B42CF690B8}"/>
          </ac:spMkLst>
        </pc:spChg>
        <pc:spChg chg="add del">
          <ac:chgData name="Antonio" userId="d8920cf4-e3a4-445f-a7b7-8b31f06c5d87" providerId="ADAL" clId="{3222F45D-6A2A-4400-8F2C-745D59484942}" dt="2021-02-20T18:58:42.530" v="345" actId="26606"/>
          <ac:spMkLst>
            <pc:docMk/>
            <pc:sldMk cId="2922407626" sldId="261"/>
            <ac:spMk id="18" creationId="{42285737-90EE-47DC-AC80-8AE156B11969}"/>
          </ac:spMkLst>
        </pc:spChg>
        <pc:spChg chg="add">
          <ac:chgData name="Antonio" userId="d8920cf4-e3a4-445f-a7b7-8b31f06c5d87" providerId="ADAL" clId="{3222F45D-6A2A-4400-8F2C-745D59484942}" dt="2021-02-20T18:58:42.530" v="345" actId="26606"/>
          <ac:spMkLst>
            <pc:docMk/>
            <pc:sldMk cId="2922407626" sldId="261"/>
            <ac:spMk id="24" creationId="{42285737-90EE-47DC-AC80-8AE156B11969}"/>
          </ac:spMkLst>
        </pc:spChg>
        <pc:grpChg chg="add del">
          <ac:chgData name="Antonio" userId="d8920cf4-e3a4-445f-a7b7-8b31f06c5d87" providerId="ADAL" clId="{3222F45D-6A2A-4400-8F2C-745D59484942}" dt="2021-02-20T18:58:42.530" v="345" actId="26606"/>
          <ac:grpSpMkLst>
            <pc:docMk/>
            <pc:sldMk cId="2922407626" sldId="261"/>
            <ac:grpSpMk id="11" creationId="{B57BDC17-F1B3-455F-BBF1-680AA1F25C06}"/>
          </ac:grpSpMkLst>
        </pc:grpChg>
        <pc:grpChg chg="add">
          <ac:chgData name="Antonio" userId="d8920cf4-e3a4-445f-a7b7-8b31f06c5d87" providerId="ADAL" clId="{3222F45D-6A2A-4400-8F2C-745D59484942}" dt="2021-02-20T18:58:42.530" v="345" actId="26606"/>
          <ac:grpSpMkLst>
            <pc:docMk/>
            <pc:sldMk cId="2922407626" sldId="261"/>
            <ac:grpSpMk id="26" creationId="{B57BDC17-F1B3-455F-BBF1-680AA1F25C06}"/>
          </ac:grpSpMkLst>
        </pc:grpChg>
        <pc:graphicFrameChg chg="add del">
          <ac:chgData name="Antonio" userId="d8920cf4-e3a4-445f-a7b7-8b31f06c5d87" providerId="ADAL" clId="{3222F45D-6A2A-4400-8F2C-745D59484942}" dt="2021-02-20T18:58:26.538" v="343" actId="26606"/>
          <ac:graphicFrameMkLst>
            <pc:docMk/>
            <pc:sldMk cId="2922407626" sldId="261"/>
            <ac:graphicFrameMk id="5" creationId="{AE92A229-382D-4598-B652-A8B88F23E8DD}"/>
          </ac:graphicFrameMkLst>
        </pc:graphicFrameChg>
        <pc:graphicFrameChg chg="add mod modGraphic">
          <ac:chgData name="Antonio" userId="d8920cf4-e3a4-445f-a7b7-8b31f06c5d87" providerId="ADAL" clId="{3222F45D-6A2A-4400-8F2C-745D59484942}" dt="2021-02-20T18:58:42.530" v="345" actId="26606"/>
          <ac:graphicFrameMkLst>
            <pc:docMk/>
            <pc:sldMk cId="2922407626" sldId="261"/>
            <ac:graphicFrameMk id="19" creationId="{AE91A3E2-26E1-42A7-A7A0-3734222FF5E3}"/>
          </ac:graphicFrameMkLst>
        </pc:graphicFrameChg>
      </pc:sldChg>
      <pc:sldChg chg="addSp delSp modSp new mod setBg modClrScheme setClrOvrMap chgLayout">
        <pc:chgData name="Antonio" userId="d8920cf4-e3a4-445f-a7b7-8b31f06c5d87" providerId="ADAL" clId="{3222F45D-6A2A-4400-8F2C-745D59484942}" dt="2021-02-20T19:27:13.227" v="579" actId="26606"/>
        <pc:sldMkLst>
          <pc:docMk/>
          <pc:sldMk cId="195506377" sldId="262"/>
        </pc:sldMkLst>
        <pc:spChg chg="mod ord">
          <ac:chgData name="Antonio" userId="d8920cf4-e3a4-445f-a7b7-8b31f06c5d87" providerId="ADAL" clId="{3222F45D-6A2A-4400-8F2C-745D59484942}" dt="2021-02-20T19:27:13.227" v="579" actId="26606"/>
          <ac:spMkLst>
            <pc:docMk/>
            <pc:sldMk cId="195506377" sldId="262"/>
            <ac:spMk id="2" creationId="{68CA63E8-54C8-4F61-A3CF-7D4DE33ED1A9}"/>
          </ac:spMkLst>
        </pc:spChg>
        <pc:spChg chg="del mod">
          <ac:chgData name="Antonio" userId="d8920cf4-e3a4-445f-a7b7-8b31f06c5d87" providerId="ADAL" clId="{3222F45D-6A2A-4400-8F2C-745D59484942}" dt="2021-02-20T18:56:53.477" v="332" actId="700"/>
          <ac:spMkLst>
            <pc:docMk/>
            <pc:sldMk cId="195506377" sldId="262"/>
            <ac:spMk id="3" creationId="{81E43D38-251C-474A-93B1-D88D09E6D658}"/>
          </ac:spMkLst>
        </pc:spChg>
        <pc:spChg chg="add del">
          <ac:chgData name="Antonio" userId="d8920cf4-e3a4-445f-a7b7-8b31f06c5d87" providerId="ADAL" clId="{3222F45D-6A2A-4400-8F2C-745D59484942}" dt="2021-02-20T18:58:01.525" v="340" actId="26606"/>
          <ac:spMkLst>
            <pc:docMk/>
            <pc:sldMk cId="195506377" sldId="262"/>
            <ac:spMk id="18" creationId="{928F64C6-FE22-4FC1-A763-DFCC514811BD}"/>
          </ac:spMkLst>
        </pc:spChg>
        <pc:spChg chg="add del">
          <ac:chgData name="Antonio" userId="d8920cf4-e3a4-445f-a7b7-8b31f06c5d87" providerId="ADAL" clId="{3222F45D-6A2A-4400-8F2C-745D59484942}" dt="2021-02-20T19:26:32.278" v="565" actId="26606"/>
          <ac:spMkLst>
            <pc:docMk/>
            <pc:sldMk cId="195506377" sldId="262"/>
            <ac:spMk id="22" creationId="{78418A25-6EAC-4140-BFE6-284E1925B5EE}"/>
          </ac:spMkLst>
        </pc:spChg>
        <pc:spChg chg="add del">
          <ac:chgData name="Antonio" userId="d8920cf4-e3a4-445f-a7b7-8b31f06c5d87" providerId="ADAL" clId="{3222F45D-6A2A-4400-8F2C-745D59484942}" dt="2021-02-20T19:26:32.278" v="565" actId="26606"/>
          <ac:spMkLst>
            <pc:docMk/>
            <pc:sldMk cId="195506377" sldId="262"/>
            <ac:spMk id="23" creationId="{F6E384F5-137A-40B1-97F0-694CC6ECD59C}"/>
          </ac:spMkLst>
        </pc:spChg>
        <pc:spChg chg="add del">
          <ac:chgData name="Antonio" userId="d8920cf4-e3a4-445f-a7b7-8b31f06c5d87" providerId="ADAL" clId="{3222F45D-6A2A-4400-8F2C-745D59484942}" dt="2021-02-20T19:26:32.278" v="565" actId="26606"/>
          <ac:spMkLst>
            <pc:docMk/>
            <pc:sldMk cId="195506377" sldId="262"/>
            <ac:spMk id="24" creationId="{6B9D64DB-4D5C-4A91-B45F-F301E3174F9F}"/>
          </ac:spMkLst>
        </pc:spChg>
        <pc:spChg chg="add del">
          <ac:chgData name="Antonio" userId="d8920cf4-e3a4-445f-a7b7-8b31f06c5d87" providerId="ADAL" clId="{3222F45D-6A2A-4400-8F2C-745D59484942}" dt="2021-02-20T19:26:32.278" v="565" actId="26606"/>
          <ac:spMkLst>
            <pc:docMk/>
            <pc:sldMk cId="195506377" sldId="262"/>
            <ac:spMk id="25" creationId="{9DBC4630-03DA-474F-BBCB-BA3AE6B317A4}"/>
          </ac:spMkLst>
        </pc:spChg>
        <pc:spChg chg="add del">
          <ac:chgData name="Antonio" userId="d8920cf4-e3a4-445f-a7b7-8b31f06c5d87" providerId="ADAL" clId="{3222F45D-6A2A-4400-8F2C-745D59484942}" dt="2021-02-20T19:26:32.278" v="565" actId="26606"/>
          <ac:spMkLst>
            <pc:docMk/>
            <pc:sldMk cId="195506377" sldId="262"/>
            <ac:spMk id="26" creationId="{CB14CE1B-4BC5-4EF2-BE3D-05E4F580B3DB}"/>
          </ac:spMkLst>
        </pc:spChg>
        <pc:spChg chg="add del">
          <ac:chgData name="Antonio" userId="d8920cf4-e3a4-445f-a7b7-8b31f06c5d87" providerId="ADAL" clId="{3222F45D-6A2A-4400-8F2C-745D59484942}" dt="2021-02-20T19:26:23.922" v="560" actId="26606"/>
          <ac:spMkLst>
            <pc:docMk/>
            <pc:sldMk cId="195506377" sldId="262"/>
            <ac:spMk id="31" creationId="{928F64C6-FE22-4FC1-A763-DFCC514811BD}"/>
          </ac:spMkLst>
        </pc:spChg>
        <pc:spChg chg="add del">
          <ac:chgData name="Antonio" userId="d8920cf4-e3a4-445f-a7b7-8b31f06c5d87" providerId="ADAL" clId="{3222F45D-6A2A-4400-8F2C-745D59484942}" dt="2021-02-20T19:26:26.321" v="562" actId="26606"/>
          <ac:spMkLst>
            <pc:docMk/>
            <pc:sldMk cId="195506377" sldId="262"/>
            <ac:spMk id="35" creationId="{928F64C6-FE22-4FC1-A763-DFCC514811BD}"/>
          </ac:spMkLst>
        </pc:spChg>
        <pc:spChg chg="add del">
          <ac:chgData name="Antonio" userId="d8920cf4-e3a4-445f-a7b7-8b31f06c5d87" providerId="ADAL" clId="{3222F45D-6A2A-4400-8F2C-745D59484942}" dt="2021-02-20T19:27:13.227" v="579" actId="26606"/>
          <ac:spMkLst>
            <pc:docMk/>
            <pc:sldMk cId="195506377" sldId="262"/>
            <ac:spMk id="37" creationId="{6B9D64DB-4D5C-4A91-B45F-F301E3174F9F}"/>
          </ac:spMkLst>
        </pc:spChg>
        <pc:spChg chg="add del">
          <ac:chgData name="Antonio" userId="d8920cf4-e3a4-445f-a7b7-8b31f06c5d87" providerId="ADAL" clId="{3222F45D-6A2A-4400-8F2C-745D59484942}" dt="2021-02-20T19:26:32.268" v="564" actId="26606"/>
          <ac:spMkLst>
            <pc:docMk/>
            <pc:sldMk cId="195506377" sldId="262"/>
            <ac:spMk id="38" creationId="{928F64C6-FE22-4FC1-A763-DFCC514811BD}"/>
          </ac:spMkLst>
        </pc:spChg>
        <pc:spChg chg="add del">
          <ac:chgData name="Antonio" userId="d8920cf4-e3a4-445f-a7b7-8b31f06c5d87" providerId="ADAL" clId="{3222F45D-6A2A-4400-8F2C-745D59484942}" dt="2021-02-20T19:27:13.227" v="579" actId="26606"/>
          <ac:spMkLst>
            <pc:docMk/>
            <pc:sldMk cId="195506377" sldId="262"/>
            <ac:spMk id="41" creationId="{F6E384F5-137A-40B1-97F0-694CC6ECD59C}"/>
          </ac:spMkLst>
        </pc:spChg>
        <pc:spChg chg="add del">
          <ac:chgData name="Antonio" userId="d8920cf4-e3a4-445f-a7b7-8b31f06c5d87" providerId="ADAL" clId="{3222F45D-6A2A-4400-8F2C-745D59484942}" dt="2021-02-20T19:27:13.227" v="579" actId="26606"/>
          <ac:spMkLst>
            <pc:docMk/>
            <pc:sldMk cId="195506377" sldId="262"/>
            <ac:spMk id="42" creationId="{9DBC4630-03DA-474F-BBCB-BA3AE6B317A4}"/>
          </ac:spMkLst>
        </pc:spChg>
        <pc:spChg chg="add del">
          <ac:chgData name="Antonio" userId="d8920cf4-e3a4-445f-a7b7-8b31f06c5d87" providerId="ADAL" clId="{3222F45D-6A2A-4400-8F2C-745D59484942}" dt="2021-02-20T19:27:13.227" v="579" actId="26606"/>
          <ac:spMkLst>
            <pc:docMk/>
            <pc:sldMk cId="195506377" sldId="262"/>
            <ac:spMk id="43" creationId="{78418A25-6EAC-4140-BFE6-284E1925B5EE}"/>
          </ac:spMkLst>
        </pc:spChg>
        <pc:spChg chg="add del">
          <ac:chgData name="Antonio" userId="d8920cf4-e3a4-445f-a7b7-8b31f06c5d87" providerId="ADAL" clId="{3222F45D-6A2A-4400-8F2C-745D59484942}" dt="2021-02-20T19:27:13.227" v="579" actId="26606"/>
          <ac:spMkLst>
            <pc:docMk/>
            <pc:sldMk cId="195506377" sldId="262"/>
            <ac:spMk id="44" creationId="{CB14CE1B-4BC5-4EF2-BE3D-05E4F580B3DB}"/>
          </ac:spMkLst>
        </pc:spChg>
        <pc:spChg chg="add del">
          <ac:chgData name="Antonio" userId="d8920cf4-e3a4-445f-a7b7-8b31f06c5d87" providerId="ADAL" clId="{3222F45D-6A2A-4400-8F2C-745D59484942}" dt="2021-02-20T19:26:54.284" v="568" actId="26606"/>
          <ac:spMkLst>
            <pc:docMk/>
            <pc:sldMk cId="195506377" sldId="262"/>
            <ac:spMk id="49" creationId="{F6E384F5-137A-40B1-97F0-694CC6ECD59C}"/>
          </ac:spMkLst>
        </pc:spChg>
        <pc:spChg chg="add del">
          <ac:chgData name="Antonio" userId="d8920cf4-e3a4-445f-a7b7-8b31f06c5d87" providerId="ADAL" clId="{3222F45D-6A2A-4400-8F2C-745D59484942}" dt="2021-02-20T19:26:54.284" v="568" actId="26606"/>
          <ac:spMkLst>
            <pc:docMk/>
            <pc:sldMk cId="195506377" sldId="262"/>
            <ac:spMk id="51" creationId="{9DBC4630-03DA-474F-BBCB-BA3AE6B317A4}"/>
          </ac:spMkLst>
        </pc:spChg>
        <pc:spChg chg="add del">
          <ac:chgData name="Antonio" userId="d8920cf4-e3a4-445f-a7b7-8b31f06c5d87" providerId="ADAL" clId="{3222F45D-6A2A-4400-8F2C-745D59484942}" dt="2021-02-20T19:26:54.284" v="568" actId="26606"/>
          <ac:spMkLst>
            <pc:docMk/>
            <pc:sldMk cId="195506377" sldId="262"/>
            <ac:spMk id="53" creationId="{78418A25-6EAC-4140-BFE6-284E1925B5EE}"/>
          </ac:spMkLst>
        </pc:spChg>
        <pc:spChg chg="add del">
          <ac:chgData name="Antonio" userId="d8920cf4-e3a4-445f-a7b7-8b31f06c5d87" providerId="ADAL" clId="{3222F45D-6A2A-4400-8F2C-745D59484942}" dt="2021-02-20T19:26:54.284" v="568" actId="26606"/>
          <ac:spMkLst>
            <pc:docMk/>
            <pc:sldMk cId="195506377" sldId="262"/>
            <ac:spMk id="55" creationId="{31103AB2-C090-458F-B752-294F23AFA8AD}"/>
          </ac:spMkLst>
        </pc:spChg>
        <pc:spChg chg="add del">
          <ac:chgData name="Antonio" userId="d8920cf4-e3a4-445f-a7b7-8b31f06c5d87" providerId="ADAL" clId="{3222F45D-6A2A-4400-8F2C-745D59484942}" dt="2021-02-20T19:26:57.043" v="570" actId="26606"/>
          <ac:spMkLst>
            <pc:docMk/>
            <pc:sldMk cId="195506377" sldId="262"/>
            <ac:spMk id="57" creationId="{928F64C6-FE22-4FC1-A763-DFCC514811BD}"/>
          </ac:spMkLst>
        </pc:spChg>
        <pc:spChg chg="add del">
          <ac:chgData name="Antonio" userId="d8920cf4-e3a4-445f-a7b7-8b31f06c5d87" providerId="ADAL" clId="{3222F45D-6A2A-4400-8F2C-745D59484942}" dt="2021-02-20T19:26:58.141" v="572" actId="26606"/>
          <ac:spMkLst>
            <pc:docMk/>
            <pc:sldMk cId="195506377" sldId="262"/>
            <ac:spMk id="60" creationId="{B497CCB5-5FC2-473C-AFCC-2430CEF1DF71}"/>
          </ac:spMkLst>
        </pc:spChg>
        <pc:spChg chg="add del">
          <ac:chgData name="Antonio" userId="d8920cf4-e3a4-445f-a7b7-8b31f06c5d87" providerId="ADAL" clId="{3222F45D-6A2A-4400-8F2C-745D59484942}" dt="2021-02-20T19:26:58.141" v="572" actId="26606"/>
          <ac:spMkLst>
            <pc:docMk/>
            <pc:sldMk cId="195506377" sldId="262"/>
            <ac:spMk id="61" creationId="{599C8C75-BFDF-44E7-A028-EEB5EDD58817}"/>
          </ac:spMkLst>
        </pc:spChg>
        <pc:spChg chg="add del">
          <ac:chgData name="Antonio" userId="d8920cf4-e3a4-445f-a7b7-8b31f06c5d87" providerId="ADAL" clId="{3222F45D-6A2A-4400-8F2C-745D59484942}" dt="2021-02-20T19:27:06.358" v="574" actId="26606"/>
          <ac:spMkLst>
            <pc:docMk/>
            <pc:sldMk cId="195506377" sldId="262"/>
            <ac:spMk id="63" creationId="{1707FC24-6981-43D9-B525-C7832BA22463}"/>
          </ac:spMkLst>
        </pc:spChg>
        <pc:spChg chg="add del">
          <ac:chgData name="Antonio" userId="d8920cf4-e3a4-445f-a7b7-8b31f06c5d87" providerId="ADAL" clId="{3222F45D-6A2A-4400-8F2C-745D59484942}" dt="2021-02-20T19:27:09.582" v="576" actId="26606"/>
          <ac:spMkLst>
            <pc:docMk/>
            <pc:sldMk cId="195506377" sldId="262"/>
            <ac:spMk id="65" creationId="{928F64C6-FE22-4FC1-A763-DFCC514811BD}"/>
          </ac:spMkLst>
        </pc:spChg>
        <pc:spChg chg="add del">
          <ac:chgData name="Antonio" userId="d8920cf4-e3a4-445f-a7b7-8b31f06c5d87" providerId="ADAL" clId="{3222F45D-6A2A-4400-8F2C-745D59484942}" dt="2021-02-20T19:27:13.219" v="578" actId="26606"/>
          <ac:spMkLst>
            <pc:docMk/>
            <pc:sldMk cId="195506377" sldId="262"/>
            <ac:spMk id="68" creationId="{B497CCB5-5FC2-473C-AFCC-2430CEF1DF71}"/>
          </ac:spMkLst>
        </pc:spChg>
        <pc:spChg chg="add del">
          <ac:chgData name="Antonio" userId="d8920cf4-e3a4-445f-a7b7-8b31f06c5d87" providerId="ADAL" clId="{3222F45D-6A2A-4400-8F2C-745D59484942}" dt="2021-02-20T19:27:13.219" v="578" actId="26606"/>
          <ac:spMkLst>
            <pc:docMk/>
            <pc:sldMk cId="195506377" sldId="262"/>
            <ac:spMk id="69" creationId="{599C8C75-BFDF-44E7-A028-EEB5EDD58817}"/>
          </ac:spMkLst>
        </pc:spChg>
        <pc:spChg chg="add">
          <ac:chgData name="Antonio" userId="d8920cf4-e3a4-445f-a7b7-8b31f06c5d87" providerId="ADAL" clId="{3222F45D-6A2A-4400-8F2C-745D59484942}" dt="2021-02-20T19:27:13.227" v="579" actId="26606"/>
          <ac:spMkLst>
            <pc:docMk/>
            <pc:sldMk cId="195506377" sldId="262"/>
            <ac:spMk id="71" creationId="{928F64C6-FE22-4FC1-A763-DFCC514811BD}"/>
          </ac:spMkLst>
        </pc:spChg>
        <pc:picChg chg="add mod ord">
          <ac:chgData name="Antonio" userId="d8920cf4-e3a4-445f-a7b7-8b31f06c5d87" providerId="ADAL" clId="{3222F45D-6A2A-4400-8F2C-745D59484942}" dt="2021-02-20T19:27:13.227" v="579" actId="26606"/>
          <ac:picMkLst>
            <pc:docMk/>
            <pc:sldMk cId="195506377" sldId="262"/>
            <ac:picMk id="5" creationId="{17872FA0-317C-4E0A-A63F-B59952B56774}"/>
          </ac:picMkLst>
        </pc:picChg>
        <pc:picChg chg="add del mod ord">
          <ac:chgData name="Antonio" userId="d8920cf4-e3a4-445f-a7b7-8b31f06c5d87" providerId="ADAL" clId="{3222F45D-6A2A-4400-8F2C-745D59484942}" dt="2021-02-20T19:26:39.219" v="566" actId="478"/>
          <ac:picMkLst>
            <pc:docMk/>
            <pc:sldMk cId="195506377" sldId="262"/>
            <ac:picMk id="7" creationId="{FC9ED383-BB35-48FC-A62D-A5F5ED98B40A}"/>
          </ac:picMkLst>
        </pc:picChg>
        <pc:picChg chg="add mod ord">
          <ac:chgData name="Antonio" userId="d8920cf4-e3a4-445f-a7b7-8b31f06c5d87" providerId="ADAL" clId="{3222F45D-6A2A-4400-8F2C-745D59484942}" dt="2021-02-20T19:27:13.227" v="579" actId="26606"/>
          <ac:picMkLst>
            <pc:docMk/>
            <pc:sldMk cId="195506377" sldId="262"/>
            <ac:picMk id="9" creationId="{B7F988D5-F50A-4DD7-A8C1-A191C9FA99E9}"/>
          </ac:picMkLst>
        </pc:picChg>
        <pc:picChg chg="add mod ord">
          <ac:chgData name="Antonio" userId="d8920cf4-e3a4-445f-a7b7-8b31f06c5d87" providerId="ADAL" clId="{3222F45D-6A2A-4400-8F2C-745D59484942}" dt="2021-02-20T19:27:13.227" v="579" actId="26606"/>
          <ac:picMkLst>
            <pc:docMk/>
            <pc:sldMk cId="195506377" sldId="262"/>
            <ac:picMk id="11" creationId="{4BD59F5A-4040-46E3-9222-F7028682AF1D}"/>
          </ac:picMkLst>
        </pc:picChg>
        <pc:picChg chg="add mod">
          <ac:chgData name="Antonio" userId="d8920cf4-e3a4-445f-a7b7-8b31f06c5d87" providerId="ADAL" clId="{3222F45D-6A2A-4400-8F2C-745D59484942}" dt="2021-02-20T19:27:13.227" v="579" actId="26606"/>
          <ac:picMkLst>
            <pc:docMk/>
            <pc:sldMk cId="195506377" sldId="262"/>
            <ac:picMk id="13" creationId="{07DEED3E-455A-46EE-BA47-938EB47819CD}"/>
          </ac:picMkLst>
        </pc:picChg>
        <pc:cxnChg chg="add del">
          <ac:chgData name="Antonio" userId="d8920cf4-e3a4-445f-a7b7-8b31f06c5d87" providerId="ADAL" clId="{3222F45D-6A2A-4400-8F2C-745D59484942}" dt="2021-02-20T18:58:01.525" v="340" actId="26606"/>
          <ac:cxnSpMkLst>
            <pc:docMk/>
            <pc:sldMk cId="195506377" sldId="262"/>
            <ac:cxnSpMk id="20" creationId="{5C34627B-48E6-4F4D-B843-97717A86B490}"/>
          </ac:cxnSpMkLst>
        </pc:cxnChg>
        <pc:cxnChg chg="add del">
          <ac:chgData name="Antonio" userId="d8920cf4-e3a4-445f-a7b7-8b31f06c5d87" providerId="ADAL" clId="{3222F45D-6A2A-4400-8F2C-745D59484942}" dt="2021-02-20T19:26:23.922" v="560" actId="26606"/>
          <ac:cxnSpMkLst>
            <pc:docMk/>
            <pc:sldMk cId="195506377" sldId="262"/>
            <ac:cxnSpMk id="33" creationId="{5C34627B-48E6-4F4D-B843-97717A86B490}"/>
          </ac:cxnSpMkLst>
        </pc:cxnChg>
        <pc:cxnChg chg="add del">
          <ac:chgData name="Antonio" userId="d8920cf4-e3a4-445f-a7b7-8b31f06c5d87" providerId="ADAL" clId="{3222F45D-6A2A-4400-8F2C-745D59484942}" dt="2021-02-20T19:26:26.321" v="562" actId="26606"/>
          <ac:cxnSpMkLst>
            <pc:docMk/>
            <pc:sldMk cId="195506377" sldId="262"/>
            <ac:cxnSpMk id="36" creationId="{5C34627B-48E6-4F4D-B843-97717A86B490}"/>
          </ac:cxnSpMkLst>
        </pc:cxnChg>
        <pc:cxnChg chg="add del">
          <ac:chgData name="Antonio" userId="d8920cf4-e3a4-445f-a7b7-8b31f06c5d87" providerId="ADAL" clId="{3222F45D-6A2A-4400-8F2C-745D59484942}" dt="2021-02-20T19:26:32.268" v="564" actId="26606"/>
          <ac:cxnSpMkLst>
            <pc:docMk/>
            <pc:sldMk cId="195506377" sldId="262"/>
            <ac:cxnSpMk id="39" creationId="{5C34627B-48E6-4F4D-B843-97717A86B490}"/>
          </ac:cxnSpMkLst>
        </pc:cxnChg>
        <pc:cxnChg chg="add del">
          <ac:chgData name="Antonio" userId="d8920cf4-e3a4-445f-a7b7-8b31f06c5d87" providerId="ADAL" clId="{3222F45D-6A2A-4400-8F2C-745D59484942}" dt="2021-02-20T19:26:57.043" v="570" actId="26606"/>
          <ac:cxnSpMkLst>
            <pc:docMk/>
            <pc:sldMk cId="195506377" sldId="262"/>
            <ac:cxnSpMk id="58" creationId="{5C34627B-48E6-4F4D-B843-97717A86B490}"/>
          </ac:cxnSpMkLst>
        </pc:cxnChg>
        <pc:cxnChg chg="add del">
          <ac:chgData name="Antonio" userId="d8920cf4-e3a4-445f-a7b7-8b31f06c5d87" providerId="ADAL" clId="{3222F45D-6A2A-4400-8F2C-745D59484942}" dt="2021-02-20T19:27:09.582" v="576" actId="26606"/>
          <ac:cxnSpMkLst>
            <pc:docMk/>
            <pc:sldMk cId="195506377" sldId="262"/>
            <ac:cxnSpMk id="66" creationId="{5C34627B-48E6-4F4D-B843-97717A86B490}"/>
          </ac:cxnSpMkLst>
        </pc:cxnChg>
        <pc:cxnChg chg="add">
          <ac:chgData name="Antonio" userId="d8920cf4-e3a4-445f-a7b7-8b31f06c5d87" providerId="ADAL" clId="{3222F45D-6A2A-4400-8F2C-745D59484942}" dt="2021-02-20T19:27:13.227" v="579" actId="26606"/>
          <ac:cxnSpMkLst>
            <pc:docMk/>
            <pc:sldMk cId="195506377" sldId="262"/>
            <ac:cxnSpMk id="72" creationId="{5C34627B-48E6-4F4D-B843-97717A86B490}"/>
          </ac:cxnSpMkLst>
        </pc:cxnChg>
      </pc:sldChg>
      <pc:sldChg chg="addSp delSp modSp add del mod setBg modClrScheme chgLayout modNotesTx">
        <pc:chgData name="Antonio" userId="d8920cf4-e3a4-445f-a7b7-8b31f06c5d87" providerId="ADAL" clId="{3222F45D-6A2A-4400-8F2C-745D59484942}" dt="2021-02-20T19:38:07.196" v="649" actId="47"/>
        <pc:sldMkLst>
          <pc:docMk/>
          <pc:sldMk cId="2841090424" sldId="263"/>
        </pc:sldMkLst>
        <pc:spChg chg="mod ord">
          <ac:chgData name="Antonio" userId="d8920cf4-e3a4-445f-a7b7-8b31f06c5d87" providerId="ADAL" clId="{3222F45D-6A2A-4400-8F2C-745D59484942}" dt="2021-02-20T19:08:47.751" v="398" actId="26606"/>
          <ac:spMkLst>
            <pc:docMk/>
            <pc:sldMk cId="2841090424" sldId="263"/>
            <ac:spMk id="2" creationId="{305CF549-ACC1-468A-94B9-E3093A06CCB9}"/>
          </ac:spMkLst>
        </pc:spChg>
        <pc:spChg chg="del mod ord">
          <ac:chgData name="Antonio" userId="d8920cf4-e3a4-445f-a7b7-8b31f06c5d87" providerId="ADAL" clId="{3222F45D-6A2A-4400-8F2C-745D59484942}" dt="2021-02-20T19:05:55.701" v="368" actId="478"/>
          <ac:spMkLst>
            <pc:docMk/>
            <pc:sldMk cId="2841090424" sldId="263"/>
            <ac:spMk id="3" creationId="{DC406F45-2988-455B-8799-28D2FA7CDC58}"/>
          </ac:spMkLst>
        </pc:spChg>
        <pc:spChg chg="add del">
          <ac:chgData name="Antonio" userId="d8920cf4-e3a4-445f-a7b7-8b31f06c5d87" providerId="ADAL" clId="{3222F45D-6A2A-4400-8F2C-745D59484942}" dt="2021-02-20T19:08:01.654" v="383" actId="26606"/>
          <ac:spMkLst>
            <pc:docMk/>
            <pc:sldMk cId="2841090424" sldId="263"/>
            <ac:spMk id="18" creationId="{247AB924-1B87-43FC-B7C7-B112D5C51A0E}"/>
          </ac:spMkLst>
        </pc:spChg>
        <pc:spChg chg="add del">
          <ac:chgData name="Antonio" userId="d8920cf4-e3a4-445f-a7b7-8b31f06c5d87" providerId="ADAL" clId="{3222F45D-6A2A-4400-8F2C-745D59484942}" dt="2021-02-20T19:08:09.605" v="385" actId="26606"/>
          <ac:spMkLst>
            <pc:docMk/>
            <pc:sldMk cId="2841090424" sldId="263"/>
            <ac:spMk id="24" creationId="{95023A33-56DF-491A-AC86-C91A560AE75A}"/>
          </ac:spMkLst>
        </pc:spChg>
        <pc:spChg chg="add del">
          <ac:chgData name="Antonio" userId="d8920cf4-e3a4-445f-a7b7-8b31f06c5d87" providerId="ADAL" clId="{3222F45D-6A2A-4400-8F2C-745D59484942}" dt="2021-02-20T19:08:11.506" v="387" actId="26606"/>
          <ac:spMkLst>
            <pc:docMk/>
            <pc:sldMk cId="2841090424" sldId="263"/>
            <ac:spMk id="26" creationId="{CE1EFC02-FB03-4241-83C8-4FBA4CAD6570}"/>
          </ac:spMkLst>
        </pc:spChg>
        <pc:spChg chg="add del">
          <ac:chgData name="Antonio" userId="d8920cf4-e3a4-445f-a7b7-8b31f06c5d87" providerId="ADAL" clId="{3222F45D-6A2A-4400-8F2C-745D59484942}" dt="2021-02-20T19:08:11.506" v="387" actId="26606"/>
          <ac:spMkLst>
            <pc:docMk/>
            <pc:sldMk cId="2841090424" sldId="263"/>
            <ac:spMk id="27" creationId="{C6B8CC7F-3622-46E3-9272-E1956397D21B}"/>
          </ac:spMkLst>
        </pc:spChg>
        <pc:spChg chg="add del">
          <ac:chgData name="Antonio" userId="d8920cf4-e3a4-445f-a7b7-8b31f06c5d87" providerId="ADAL" clId="{3222F45D-6A2A-4400-8F2C-745D59484942}" dt="2021-02-20T19:08:11.506" v="387" actId="26606"/>
          <ac:spMkLst>
            <pc:docMk/>
            <pc:sldMk cId="2841090424" sldId="263"/>
            <ac:spMk id="28" creationId="{F3FE55B4-2EE5-4A4A-AD80-1A14F660FEF5}"/>
          </ac:spMkLst>
        </pc:spChg>
        <pc:spChg chg="add del">
          <ac:chgData name="Antonio" userId="d8920cf4-e3a4-445f-a7b7-8b31f06c5d87" providerId="ADAL" clId="{3222F45D-6A2A-4400-8F2C-745D59484942}" dt="2021-02-20T19:08:11.506" v="387" actId="26606"/>
          <ac:spMkLst>
            <pc:docMk/>
            <pc:sldMk cId="2841090424" sldId="263"/>
            <ac:spMk id="30" creationId="{F62B8A8C-A996-46DA-AB61-1A4DD707348F}"/>
          </ac:spMkLst>
        </pc:spChg>
        <pc:spChg chg="add del">
          <ac:chgData name="Antonio" userId="d8920cf4-e3a4-445f-a7b7-8b31f06c5d87" providerId="ADAL" clId="{3222F45D-6A2A-4400-8F2C-745D59484942}" dt="2021-02-20T19:08:11.506" v="387" actId="26606"/>
          <ac:spMkLst>
            <pc:docMk/>
            <pc:sldMk cId="2841090424" sldId="263"/>
            <ac:spMk id="31" creationId="{F429BE5F-6DE0-4144-A557-3BE62DC2D816}"/>
          </ac:spMkLst>
        </pc:spChg>
        <pc:spChg chg="add mod">
          <ac:chgData name="Antonio" userId="d8920cf4-e3a4-445f-a7b7-8b31f06c5d87" providerId="ADAL" clId="{3222F45D-6A2A-4400-8F2C-745D59484942}" dt="2021-02-20T19:11:00.309" v="425" actId="1076"/>
          <ac:spMkLst>
            <pc:docMk/>
            <pc:sldMk cId="2841090424" sldId="263"/>
            <ac:spMk id="34" creationId="{48702BFF-5CD1-408B-A193-4D81DCEC65EA}"/>
          </ac:spMkLst>
        </pc:spChg>
        <pc:spChg chg="add del">
          <ac:chgData name="Antonio" userId="d8920cf4-e3a4-445f-a7b7-8b31f06c5d87" providerId="ADAL" clId="{3222F45D-6A2A-4400-8F2C-745D59484942}" dt="2021-02-20T19:08:47.751" v="398" actId="26606"/>
          <ac:spMkLst>
            <pc:docMk/>
            <pc:sldMk cId="2841090424" sldId="263"/>
            <ac:spMk id="36" creationId="{247AB924-1B87-43FC-B7C7-B112D5C51A0E}"/>
          </ac:spMkLst>
        </pc:spChg>
        <pc:spChg chg="add">
          <ac:chgData name="Antonio" userId="d8920cf4-e3a4-445f-a7b7-8b31f06c5d87" providerId="ADAL" clId="{3222F45D-6A2A-4400-8F2C-745D59484942}" dt="2021-02-20T19:08:47.751" v="398" actId="26606"/>
          <ac:spMkLst>
            <pc:docMk/>
            <pc:sldMk cId="2841090424" sldId="263"/>
            <ac:spMk id="45" creationId="{7F57BEA8-497D-4AA8-8A18-BDCD696B25FE}"/>
          </ac:spMkLst>
        </pc:spChg>
        <pc:picChg chg="add del mod">
          <ac:chgData name="Antonio" userId="d8920cf4-e3a4-445f-a7b7-8b31f06c5d87" providerId="ADAL" clId="{3222F45D-6A2A-4400-8F2C-745D59484942}" dt="2021-02-20T19:06:37.663" v="374" actId="478"/>
          <ac:picMkLst>
            <pc:docMk/>
            <pc:sldMk cId="2841090424" sldId="263"/>
            <ac:picMk id="5" creationId="{EC2A420E-890E-4463-924F-339C4C5F0DCB}"/>
          </ac:picMkLst>
        </pc:picChg>
        <pc:picChg chg="add mod ord">
          <ac:chgData name="Antonio" userId="d8920cf4-e3a4-445f-a7b7-8b31f06c5d87" providerId="ADAL" clId="{3222F45D-6A2A-4400-8F2C-745D59484942}" dt="2021-02-20T19:08:47.751" v="398" actId="26606"/>
          <ac:picMkLst>
            <pc:docMk/>
            <pc:sldMk cId="2841090424" sldId="263"/>
            <ac:picMk id="7" creationId="{5B2552AA-ED18-42B3-9923-856811C47AF7}"/>
          </ac:picMkLst>
        </pc:picChg>
        <pc:picChg chg="add del mod ord">
          <ac:chgData name="Antonio" userId="d8920cf4-e3a4-445f-a7b7-8b31f06c5d87" providerId="ADAL" clId="{3222F45D-6A2A-4400-8F2C-745D59484942}" dt="2021-02-20T19:08:40.364" v="396" actId="478"/>
          <ac:picMkLst>
            <pc:docMk/>
            <pc:sldMk cId="2841090424" sldId="263"/>
            <ac:picMk id="9" creationId="{460C8541-F3F4-4C7C-B689-B3131BFE407E}"/>
          </ac:picMkLst>
        </pc:picChg>
        <pc:picChg chg="add del mod">
          <ac:chgData name="Antonio" userId="d8920cf4-e3a4-445f-a7b7-8b31f06c5d87" providerId="ADAL" clId="{3222F45D-6A2A-4400-8F2C-745D59484942}" dt="2021-02-20T19:08:41.270" v="397" actId="478"/>
          <ac:picMkLst>
            <pc:docMk/>
            <pc:sldMk cId="2841090424" sldId="263"/>
            <ac:picMk id="11" creationId="{0F438FF8-B5ED-4D30-A1D7-B85A2FB0F649}"/>
          </ac:picMkLst>
        </pc:picChg>
        <pc:picChg chg="add del">
          <ac:chgData name="Antonio" userId="d8920cf4-e3a4-445f-a7b7-8b31f06c5d87" providerId="ADAL" clId="{3222F45D-6A2A-4400-8F2C-745D59484942}" dt="2021-02-20T19:08:11.506" v="387" actId="26606"/>
          <ac:picMkLst>
            <pc:docMk/>
            <pc:sldMk cId="2841090424" sldId="263"/>
            <ac:picMk id="29" creationId="{7267E9C1-58F1-46EE-9BBE-108764BF9E2F}"/>
          </ac:picMkLst>
        </pc:picChg>
        <pc:cxnChg chg="add del">
          <ac:chgData name="Antonio" userId="d8920cf4-e3a4-445f-a7b7-8b31f06c5d87" providerId="ADAL" clId="{3222F45D-6A2A-4400-8F2C-745D59484942}" dt="2021-02-20T19:08:01.654" v="383" actId="26606"/>
          <ac:cxnSpMkLst>
            <pc:docMk/>
            <pc:sldMk cId="2841090424" sldId="263"/>
            <ac:cxnSpMk id="16" creationId="{99AE2756-0FC4-4155-83E7-58AAAB63E757}"/>
          </ac:cxnSpMkLst>
        </pc:cxnChg>
        <pc:cxnChg chg="add del">
          <ac:chgData name="Antonio" userId="d8920cf4-e3a4-445f-a7b7-8b31f06c5d87" providerId="ADAL" clId="{3222F45D-6A2A-4400-8F2C-745D59484942}" dt="2021-02-20T19:08:01.654" v="383" actId="26606"/>
          <ac:cxnSpMkLst>
            <pc:docMk/>
            <pc:sldMk cId="2841090424" sldId="263"/>
            <ac:cxnSpMk id="20" creationId="{818DC98F-4057-4645-B948-F604F39A9CFE}"/>
          </ac:cxnSpMkLst>
        </pc:cxnChg>
        <pc:cxnChg chg="add del">
          <ac:chgData name="Antonio" userId="d8920cf4-e3a4-445f-a7b7-8b31f06c5d87" providerId="ADAL" clId="{3222F45D-6A2A-4400-8F2C-745D59484942}" dt="2021-02-20T19:08:01.654" v="383" actId="26606"/>
          <ac:cxnSpMkLst>
            <pc:docMk/>
            <pc:sldMk cId="2841090424" sldId="263"/>
            <ac:cxnSpMk id="22" creationId="{DAD2B705-4A9B-408D-AA80-4F41045E09DE}"/>
          </ac:cxnSpMkLst>
        </pc:cxnChg>
        <pc:cxnChg chg="add del">
          <ac:chgData name="Antonio" userId="d8920cf4-e3a4-445f-a7b7-8b31f06c5d87" providerId="ADAL" clId="{3222F45D-6A2A-4400-8F2C-745D59484942}" dt="2021-02-20T19:08:12.510" v="389" actId="26606"/>
          <ac:cxnSpMkLst>
            <pc:docMk/>
            <pc:sldMk cId="2841090424" sldId="263"/>
            <ac:cxnSpMk id="33" creationId="{8F880EF2-DF79-4D9D-8F11-E91D48C79741}"/>
          </ac:cxnSpMkLst>
        </pc:cxnChg>
        <pc:cxnChg chg="add del">
          <ac:chgData name="Antonio" userId="d8920cf4-e3a4-445f-a7b7-8b31f06c5d87" providerId="ADAL" clId="{3222F45D-6A2A-4400-8F2C-745D59484942}" dt="2021-02-20T19:08:47.751" v="398" actId="26606"/>
          <ac:cxnSpMkLst>
            <pc:docMk/>
            <pc:sldMk cId="2841090424" sldId="263"/>
            <ac:cxnSpMk id="35" creationId="{99AE2756-0FC4-4155-83E7-58AAAB63E757}"/>
          </ac:cxnSpMkLst>
        </pc:cxnChg>
        <pc:cxnChg chg="add del">
          <ac:chgData name="Antonio" userId="d8920cf4-e3a4-445f-a7b7-8b31f06c5d87" providerId="ADAL" clId="{3222F45D-6A2A-4400-8F2C-745D59484942}" dt="2021-02-20T19:08:47.751" v="398" actId="26606"/>
          <ac:cxnSpMkLst>
            <pc:docMk/>
            <pc:sldMk cId="2841090424" sldId="263"/>
            <ac:cxnSpMk id="37" creationId="{818DC98F-4057-4645-B948-F604F39A9CFE}"/>
          </ac:cxnSpMkLst>
        </pc:cxnChg>
        <pc:cxnChg chg="add del">
          <ac:chgData name="Antonio" userId="d8920cf4-e3a4-445f-a7b7-8b31f06c5d87" providerId="ADAL" clId="{3222F45D-6A2A-4400-8F2C-745D59484942}" dt="2021-02-20T19:08:47.751" v="398" actId="26606"/>
          <ac:cxnSpMkLst>
            <pc:docMk/>
            <pc:sldMk cId="2841090424" sldId="263"/>
            <ac:cxnSpMk id="38" creationId="{DAD2B705-4A9B-408D-AA80-4F41045E09DE}"/>
          </ac:cxnSpMkLst>
        </pc:cxnChg>
        <pc:cxnChg chg="add">
          <ac:chgData name="Antonio" userId="d8920cf4-e3a4-445f-a7b7-8b31f06c5d87" providerId="ADAL" clId="{3222F45D-6A2A-4400-8F2C-745D59484942}" dt="2021-02-20T19:08:47.751" v="398" actId="26606"/>
          <ac:cxnSpMkLst>
            <pc:docMk/>
            <pc:sldMk cId="2841090424" sldId="263"/>
            <ac:cxnSpMk id="43" creationId="{D2E961F1-4A28-4A5F-BBD4-6E400E5E6C75}"/>
          </ac:cxnSpMkLst>
        </pc:cxnChg>
        <pc:cxnChg chg="add">
          <ac:chgData name="Antonio" userId="d8920cf4-e3a4-445f-a7b7-8b31f06c5d87" providerId="ADAL" clId="{3222F45D-6A2A-4400-8F2C-745D59484942}" dt="2021-02-20T19:08:47.751" v="398" actId="26606"/>
          <ac:cxnSpMkLst>
            <pc:docMk/>
            <pc:sldMk cId="2841090424" sldId="263"/>
            <ac:cxnSpMk id="47" creationId="{A82415D3-DDE5-4D63-8CB3-23A5EC581B27}"/>
          </ac:cxnSpMkLst>
        </pc:cxnChg>
        <pc:cxnChg chg="add">
          <ac:chgData name="Antonio" userId="d8920cf4-e3a4-445f-a7b7-8b31f06c5d87" providerId="ADAL" clId="{3222F45D-6A2A-4400-8F2C-745D59484942}" dt="2021-02-20T19:08:47.751" v="398" actId="26606"/>
          <ac:cxnSpMkLst>
            <pc:docMk/>
            <pc:sldMk cId="2841090424" sldId="263"/>
            <ac:cxnSpMk id="49" creationId="{AD7193FB-6AE6-4B3B-8F89-56B55DD63B4D}"/>
          </ac:cxnSpMkLst>
        </pc:cxnChg>
      </pc:sldChg>
      <pc:sldChg chg="addSp delSp modSp new mod setBg modClrScheme chgLayout modNotesTx">
        <pc:chgData name="Antonio" userId="d8920cf4-e3a4-445f-a7b7-8b31f06c5d87" providerId="ADAL" clId="{3222F45D-6A2A-4400-8F2C-745D59484942}" dt="2021-02-20T19:19:17.099" v="530" actId="26606"/>
        <pc:sldMkLst>
          <pc:docMk/>
          <pc:sldMk cId="3014417260" sldId="264"/>
        </pc:sldMkLst>
        <pc:spChg chg="mod ord">
          <ac:chgData name="Antonio" userId="d8920cf4-e3a4-445f-a7b7-8b31f06c5d87" providerId="ADAL" clId="{3222F45D-6A2A-4400-8F2C-745D59484942}" dt="2021-02-20T19:19:17.099" v="530" actId="26606"/>
          <ac:spMkLst>
            <pc:docMk/>
            <pc:sldMk cId="3014417260" sldId="264"/>
            <ac:spMk id="2" creationId="{1314C122-2BE0-4084-AC18-3731F4BE4FCA}"/>
          </ac:spMkLst>
        </pc:spChg>
        <pc:spChg chg="del mod">
          <ac:chgData name="Antonio" userId="d8920cf4-e3a4-445f-a7b7-8b31f06c5d87" providerId="ADAL" clId="{3222F45D-6A2A-4400-8F2C-745D59484942}" dt="2021-02-20T19:03:30.419" v="359" actId="700"/>
          <ac:spMkLst>
            <pc:docMk/>
            <pc:sldMk cId="3014417260" sldId="264"/>
            <ac:spMk id="3" creationId="{361237F4-A4CC-4C63-ACDA-3547476D1F99}"/>
          </ac:spMkLst>
        </pc:spChg>
        <pc:spChg chg="add del">
          <ac:chgData name="Antonio" userId="d8920cf4-e3a4-445f-a7b7-8b31f06c5d87" providerId="ADAL" clId="{3222F45D-6A2A-4400-8F2C-745D59484942}" dt="2021-02-20T19:03:38.636" v="361" actId="26606"/>
          <ac:spMkLst>
            <pc:docMk/>
            <pc:sldMk cId="3014417260" sldId="264"/>
            <ac:spMk id="9" creationId="{4038CB10-1F5C-4D54-9DF7-12586DE5B007}"/>
          </ac:spMkLst>
        </pc:spChg>
        <pc:spChg chg="add del">
          <ac:chgData name="Antonio" userId="d8920cf4-e3a4-445f-a7b7-8b31f06c5d87" providerId="ADAL" clId="{3222F45D-6A2A-4400-8F2C-745D59484942}" dt="2021-02-20T19:03:38.636" v="361" actId="26606"/>
          <ac:spMkLst>
            <pc:docMk/>
            <pc:sldMk cId="3014417260" sldId="264"/>
            <ac:spMk id="11" creationId="{73ED6512-6858-4552-B699-9A97FE9A4EA2}"/>
          </ac:spMkLst>
        </pc:spChg>
        <pc:spChg chg="add del">
          <ac:chgData name="Antonio" userId="d8920cf4-e3a4-445f-a7b7-8b31f06c5d87" providerId="ADAL" clId="{3222F45D-6A2A-4400-8F2C-745D59484942}" dt="2021-02-20T19:03:40.078" v="363" actId="26606"/>
          <ac:spMkLst>
            <pc:docMk/>
            <pc:sldMk cId="3014417260" sldId="264"/>
            <ac:spMk id="13" creationId="{1C091803-41C2-48E0-9228-5148460C7479}"/>
          </ac:spMkLst>
        </pc:spChg>
        <pc:spChg chg="add del">
          <ac:chgData name="Antonio" userId="d8920cf4-e3a4-445f-a7b7-8b31f06c5d87" providerId="ADAL" clId="{3222F45D-6A2A-4400-8F2C-745D59484942}" dt="2021-02-20T19:03:40.078" v="363" actId="26606"/>
          <ac:spMkLst>
            <pc:docMk/>
            <pc:sldMk cId="3014417260" sldId="264"/>
            <ac:spMk id="14" creationId="{B775CD93-9DF2-48CB-9F57-1BCA9A46C7FA}"/>
          </ac:spMkLst>
        </pc:spChg>
        <pc:spChg chg="add del">
          <ac:chgData name="Antonio" userId="d8920cf4-e3a4-445f-a7b7-8b31f06c5d87" providerId="ADAL" clId="{3222F45D-6A2A-4400-8F2C-745D59484942}" dt="2021-02-20T19:03:40.078" v="363" actId="26606"/>
          <ac:spMkLst>
            <pc:docMk/>
            <pc:sldMk cId="3014417260" sldId="264"/>
            <ac:spMk id="15" creationId="{6166C6D1-23AC-49C4-BA07-238E4E9F8CEB}"/>
          </ac:spMkLst>
        </pc:spChg>
        <pc:spChg chg="add del">
          <ac:chgData name="Antonio" userId="d8920cf4-e3a4-445f-a7b7-8b31f06c5d87" providerId="ADAL" clId="{3222F45D-6A2A-4400-8F2C-745D59484942}" dt="2021-02-20T19:03:43.103" v="365" actId="26606"/>
          <ac:spMkLst>
            <pc:docMk/>
            <pc:sldMk cId="3014417260" sldId="264"/>
            <ac:spMk id="17" creationId="{EC6EED90-307A-4AAC-97CD-CF1D49B822F4}"/>
          </ac:spMkLst>
        </pc:spChg>
        <pc:spChg chg="add del">
          <ac:chgData name="Antonio" userId="d8920cf4-e3a4-445f-a7b7-8b31f06c5d87" providerId="ADAL" clId="{3222F45D-6A2A-4400-8F2C-745D59484942}" dt="2021-02-20T19:19:17.099" v="530" actId="26606"/>
          <ac:spMkLst>
            <pc:docMk/>
            <pc:sldMk cId="3014417260" sldId="264"/>
            <ac:spMk id="20" creationId="{7F57BEA8-497D-4AA8-8A18-BDCD696B25FE}"/>
          </ac:spMkLst>
        </pc:spChg>
        <pc:spChg chg="add">
          <ac:chgData name="Antonio" userId="d8920cf4-e3a4-445f-a7b7-8b31f06c5d87" providerId="ADAL" clId="{3222F45D-6A2A-4400-8F2C-745D59484942}" dt="2021-02-20T19:19:17.099" v="530" actId="26606"/>
          <ac:spMkLst>
            <pc:docMk/>
            <pc:sldMk cId="3014417260" sldId="264"/>
            <ac:spMk id="27" creationId="{823AC064-BC96-4F32-8AE1-B2FD38754823}"/>
          </ac:spMkLst>
        </pc:spChg>
        <pc:picChg chg="add mod ord">
          <ac:chgData name="Antonio" userId="d8920cf4-e3a4-445f-a7b7-8b31f06c5d87" providerId="ADAL" clId="{3222F45D-6A2A-4400-8F2C-745D59484942}" dt="2021-02-20T19:19:17.099" v="530" actId="26606"/>
          <ac:picMkLst>
            <pc:docMk/>
            <pc:sldMk cId="3014417260" sldId="264"/>
            <ac:picMk id="4" creationId="{0A101D2C-B655-491C-ABC3-ED7D373B386F}"/>
          </ac:picMkLst>
        </pc:picChg>
        <pc:picChg chg="add mod">
          <ac:chgData name="Antonio" userId="d8920cf4-e3a4-445f-a7b7-8b31f06c5d87" providerId="ADAL" clId="{3222F45D-6A2A-4400-8F2C-745D59484942}" dt="2021-02-20T19:19:17.099" v="530" actId="26606"/>
          <ac:picMkLst>
            <pc:docMk/>
            <pc:sldMk cId="3014417260" sldId="264"/>
            <ac:picMk id="6" creationId="{39CFF9B4-0B41-462D-8DAC-02737A8AB4BD}"/>
          </ac:picMkLst>
        </pc:picChg>
        <pc:cxnChg chg="add del">
          <ac:chgData name="Antonio" userId="d8920cf4-e3a4-445f-a7b7-8b31f06c5d87" providerId="ADAL" clId="{3222F45D-6A2A-4400-8F2C-745D59484942}" dt="2021-02-20T19:19:17.099" v="530" actId="26606"/>
          <ac:cxnSpMkLst>
            <pc:docMk/>
            <pc:sldMk cId="3014417260" sldId="264"/>
            <ac:cxnSpMk id="19" creationId="{D2E961F1-4A28-4A5F-BBD4-6E400E5E6C75}"/>
          </ac:cxnSpMkLst>
        </pc:cxnChg>
        <pc:cxnChg chg="add del">
          <ac:chgData name="Antonio" userId="d8920cf4-e3a4-445f-a7b7-8b31f06c5d87" providerId="ADAL" clId="{3222F45D-6A2A-4400-8F2C-745D59484942}" dt="2021-02-20T19:19:17.099" v="530" actId="26606"/>
          <ac:cxnSpMkLst>
            <pc:docMk/>
            <pc:sldMk cId="3014417260" sldId="264"/>
            <ac:cxnSpMk id="21" creationId="{A82415D3-DDE5-4D63-8CB3-23A5EC581B27}"/>
          </ac:cxnSpMkLst>
        </pc:cxnChg>
        <pc:cxnChg chg="add del">
          <ac:chgData name="Antonio" userId="d8920cf4-e3a4-445f-a7b7-8b31f06c5d87" providerId="ADAL" clId="{3222F45D-6A2A-4400-8F2C-745D59484942}" dt="2021-02-20T19:19:17.099" v="530" actId="26606"/>
          <ac:cxnSpMkLst>
            <pc:docMk/>
            <pc:sldMk cId="3014417260" sldId="264"/>
            <ac:cxnSpMk id="22" creationId="{AD7193FB-6AE6-4B3B-8F89-56B55DD63B4D}"/>
          </ac:cxnSpMkLst>
        </pc:cxnChg>
        <pc:cxnChg chg="add">
          <ac:chgData name="Antonio" userId="d8920cf4-e3a4-445f-a7b7-8b31f06c5d87" providerId="ADAL" clId="{3222F45D-6A2A-4400-8F2C-745D59484942}" dt="2021-02-20T19:19:17.099" v="530" actId="26606"/>
          <ac:cxnSpMkLst>
            <pc:docMk/>
            <pc:sldMk cId="3014417260" sldId="264"/>
            <ac:cxnSpMk id="29" creationId="{7E7C77BC-7138-40B1-A15B-20F57A494629}"/>
          </ac:cxnSpMkLst>
        </pc:cxnChg>
        <pc:cxnChg chg="add">
          <ac:chgData name="Antonio" userId="d8920cf4-e3a4-445f-a7b7-8b31f06c5d87" providerId="ADAL" clId="{3222F45D-6A2A-4400-8F2C-745D59484942}" dt="2021-02-20T19:19:17.099" v="530" actId="26606"/>
          <ac:cxnSpMkLst>
            <pc:docMk/>
            <pc:sldMk cId="3014417260" sldId="264"/>
            <ac:cxnSpMk id="31" creationId="{DB146403-F3D6-484B-B2ED-97F9565D0370}"/>
          </ac:cxnSpMkLst>
        </pc:cxnChg>
      </pc:sldChg>
      <pc:sldChg chg="addSp delSp modSp add del mod modNotesTx">
        <pc:chgData name="Antonio" userId="d8920cf4-e3a4-445f-a7b7-8b31f06c5d87" providerId="ADAL" clId="{3222F45D-6A2A-4400-8F2C-745D59484942}" dt="2021-02-20T19:38:19.609" v="653" actId="47"/>
        <pc:sldMkLst>
          <pc:docMk/>
          <pc:sldMk cId="1870453067" sldId="265"/>
        </pc:sldMkLst>
        <pc:spChg chg="mod">
          <ac:chgData name="Antonio" userId="d8920cf4-e3a4-445f-a7b7-8b31f06c5d87" providerId="ADAL" clId="{3222F45D-6A2A-4400-8F2C-745D59484942}" dt="2021-02-20T19:08:54.600" v="401" actId="26606"/>
          <ac:spMkLst>
            <pc:docMk/>
            <pc:sldMk cId="1870453067" sldId="265"/>
            <ac:spMk id="2" creationId="{305CF549-ACC1-468A-94B9-E3093A06CCB9}"/>
          </ac:spMkLst>
        </pc:spChg>
        <pc:spChg chg="add mod">
          <ac:chgData name="Antonio" userId="d8920cf4-e3a4-445f-a7b7-8b31f06c5d87" providerId="ADAL" clId="{3222F45D-6A2A-4400-8F2C-745D59484942}" dt="2021-02-20T19:11:02.772" v="426"/>
          <ac:spMkLst>
            <pc:docMk/>
            <pc:sldMk cId="1870453067" sldId="265"/>
            <ac:spMk id="14" creationId="{E6D120FA-E70A-42EB-9C97-D2C169CB6E3B}"/>
          </ac:spMkLst>
        </pc:spChg>
        <pc:spChg chg="del">
          <ac:chgData name="Antonio" userId="d8920cf4-e3a4-445f-a7b7-8b31f06c5d87" providerId="ADAL" clId="{3222F45D-6A2A-4400-8F2C-745D59484942}" dt="2021-02-20T19:08:54.600" v="401" actId="26606"/>
          <ac:spMkLst>
            <pc:docMk/>
            <pc:sldMk cId="1870453067" sldId="265"/>
            <ac:spMk id="36" creationId="{247AB924-1B87-43FC-B7C7-B112D5C51A0E}"/>
          </ac:spMkLst>
        </pc:spChg>
        <pc:spChg chg="add">
          <ac:chgData name="Antonio" userId="d8920cf4-e3a4-445f-a7b7-8b31f06c5d87" providerId="ADAL" clId="{3222F45D-6A2A-4400-8F2C-745D59484942}" dt="2021-02-20T19:08:54.600" v="401" actId="26606"/>
          <ac:spMkLst>
            <pc:docMk/>
            <pc:sldMk cId="1870453067" sldId="265"/>
            <ac:spMk id="45" creationId="{7F57BEA8-497D-4AA8-8A18-BDCD696B25FE}"/>
          </ac:spMkLst>
        </pc:spChg>
        <pc:picChg chg="del">
          <ac:chgData name="Antonio" userId="d8920cf4-e3a4-445f-a7b7-8b31f06c5d87" providerId="ADAL" clId="{3222F45D-6A2A-4400-8F2C-745D59484942}" dt="2021-02-20T19:08:51.780" v="399" actId="478"/>
          <ac:picMkLst>
            <pc:docMk/>
            <pc:sldMk cId="1870453067" sldId="265"/>
            <ac:picMk id="7" creationId="{5B2552AA-ED18-42B3-9923-856811C47AF7}"/>
          </ac:picMkLst>
        </pc:picChg>
        <pc:picChg chg="mod">
          <ac:chgData name="Antonio" userId="d8920cf4-e3a4-445f-a7b7-8b31f06c5d87" providerId="ADAL" clId="{3222F45D-6A2A-4400-8F2C-745D59484942}" dt="2021-02-20T19:08:54.600" v="401" actId="26606"/>
          <ac:picMkLst>
            <pc:docMk/>
            <pc:sldMk cId="1870453067" sldId="265"/>
            <ac:picMk id="9" creationId="{460C8541-F3F4-4C7C-B689-B3131BFE407E}"/>
          </ac:picMkLst>
        </pc:picChg>
        <pc:picChg chg="del">
          <ac:chgData name="Antonio" userId="d8920cf4-e3a4-445f-a7b7-8b31f06c5d87" providerId="ADAL" clId="{3222F45D-6A2A-4400-8F2C-745D59484942}" dt="2021-02-20T19:08:52.843" v="400" actId="478"/>
          <ac:picMkLst>
            <pc:docMk/>
            <pc:sldMk cId="1870453067" sldId="265"/>
            <ac:picMk id="11" creationId="{0F438FF8-B5ED-4D30-A1D7-B85A2FB0F649}"/>
          </ac:picMkLst>
        </pc:picChg>
        <pc:cxnChg chg="del">
          <ac:chgData name="Antonio" userId="d8920cf4-e3a4-445f-a7b7-8b31f06c5d87" providerId="ADAL" clId="{3222F45D-6A2A-4400-8F2C-745D59484942}" dt="2021-02-20T19:08:54.600" v="401" actId="26606"/>
          <ac:cxnSpMkLst>
            <pc:docMk/>
            <pc:sldMk cId="1870453067" sldId="265"/>
            <ac:cxnSpMk id="35" creationId="{99AE2756-0FC4-4155-83E7-58AAAB63E757}"/>
          </ac:cxnSpMkLst>
        </pc:cxnChg>
        <pc:cxnChg chg="del">
          <ac:chgData name="Antonio" userId="d8920cf4-e3a4-445f-a7b7-8b31f06c5d87" providerId="ADAL" clId="{3222F45D-6A2A-4400-8F2C-745D59484942}" dt="2021-02-20T19:08:54.600" v="401" actId="26606"/>
          <ac:cxnSpMkLst>
            <pc:docMk/>
            <pc:sldMk cId="1870453067" sldId="265"/>
            <ac:cxnSpMk id="37" creationId="{818DC98F-4057-4645-B948-F604F39A9CFE}"/>
          </ac:cxnSpMkLst>
        </pc:cxnChg>
        <pc:cxnChg chg="del">
          <ac:chgData name="Antonio" userId="d8920cf4-e3a4-445f-a7b7-8b31f06c5d87" providerId="ADAL" clId="{3222F45D-6A2A-4400-8F2C-745D59484942}" dt="2021-02-20T19:08:54.600" v="401" actId="26606"/>
          <ac:cxnSpMkLst>
            <pc:docMk/>
            <pc:sldMk cId="1870453067" sldId="265"/>
            <ac:cxnSpMk id="38" creationId="{DAD2B705-4A9B-408D-AA80-4F41045E09DE}"/>
          </ac:cxnSpMkLst>
        </pc:cxnChg>
        <pc:cxnChg chg="add">
          <ac:chgData name="Antonio" userId="d8920cf4-e3a4-445f-a7b7-8b31f06c5d87" providerId="ADAL" clId="{3222F45D-6A2A-4400-8F2C-745D59484942}" dt="2021-02-20T19:08:54.600" v="401" actId="26606"/>
          <ac:cxnSpMkLst>
            <pc:docMk/>
            <pc:sldMk cId="1870453067" sldId="265"/>
            <ac:cxnSpMk id="43" creationId="{D2E961F1-4A28-4A5F-BBD4-6E400E5E6C75}"/>
          </ac:cxnSpMkLst>
        </pc:cxnChg>
        <pc:cxnChg chg="add">
          <ac:chgData name="Antonio" userId="d8920cf4-e3a4-445f-a7b7-8b31f06c5d87" providerId="ADAL" clId="{3222F45D-6A2A-4400-8F2C-745D59484942}" dt="2021-02-20T19:08:54.600" v="401" actId="26606"/>
          <ac:cxnSpMkLst>
            <pc:docMk/>
            <pc:sldMk cId="1870453067" sldId="265"/>
            <ac:cxnSpMk id="47" creationId="{A82415D3-DDE5-4D63-8CB3-23A5EC581B27}"/>
          </ac:cxnSpMkLst>
        </pc:cxnChg>
        <pc:cxnChg chg="add">
          <ac:chgData name="Antonio" userId="d8920cf4-e3a4-445f-a7b7-8b31f06c5d87" providerId="ADAL" clId="{3222F45D-6A2A-4400-8F2C-745D59484942}" dt="2021-02-20T19:08:54.600" v="401" actId="26606"/>
          <ac:cxnSpMkLst>
            <pc:docMk/>
            <pc:sldMk cId="1870453067" sldId="265"/>
            <ac:cxnSpMk id="49" creationId="{AD7193FB-6AE6-4B3B-8F89-56B55DD63B4D}"/>
          </ac:cxnSpMkLst>
        </pc:cxnChg>
      </pc:sldChg>
      <pc:sldChg chg="addSp delSp modSp add del mod modNotesTx">
        <pc:chgData name="Antonio" userId="d8920cf4-e3a4-445f-a7b7-8b31f06c5d87" providerId="ADAL" clId="{3222F45D-6A2A-4400-8F2C-745D59484942}" dt="2021-02-20T19:38:40.535" v="659" actId="47"/>
        <pc:sldMkLst>
          <pc:docMk/>
          <pc:sldMk cId="3398631891" sldId="266"/>
        </pc:sldMkLst>
        <pc:spChg chg="mod">
          <ac:chgData name="Antonio" userId="d8920cf4-e3a4-445f-a7b7-8b31f06c5d87" providerId="ADAL" clId="{3222F45D-6A2A-4400-8F2C-745D59484942}" dt="2021-02-20T19:08:58.806" v="404" actId="26606"/>
          <ac:spMkLst>
            <pc:docMk/>
            <pc:sldMk cId="3398631891" sldId="266"/>
            <ac:spMk id="2" creationId="{305CF549-ACC1-468A-94B9-E3093A06CCB9}"/>
          </ac:spMkLst>
        </pc:spChg>
        <pc:spChg chg="add mod">
          <ac:chgData name="Antonio" userId="d8920cf4-e3a4-445f-a7b7-8b31f06c5d87" providerId="ADAL" clId="{3222F45D-6A2A-4400-8F2C-745D59484942}" dt="2021-02-20T19:11:04.476" v="427"/>
          <ac:spMkLst>
            <pc:docMk/>
            <pc:sldMk cId="3398631891" sldId="266"/>
            <ac:spMk id="20" creationId="{7928F51C-9D84-4AED-B47F-199890153139}"/>
          </ac:spMkLst>
        </pc:spChg>
        <pc:spChg chg="del">
          <ac:chgData name="Antonio" userId="d8920cf4-e3a4-445f-a7b7-8b31f06c5d87" providerId="ADAL" clId="{3222F45D-6A2A-4400-8F2C-745D59484942}" dt="2021-02-20T19:08:58.806" v="404" actId="26606"/>
          <ac:spMkLst>
            <pc:docMk/>
            <pc:sldMk cId="3398631891" sldId="266"/>
            <ac:spMk id="36" creationId="{247AB924-1B87-43FC-B7C7-B112D5C51A0E}"/>
          </ac:spMkLst>
        </pc:spChg>
        <pc:spChg chg="add">
          <ac:chgData name="Antonio" userId="d8920cf4-e3a4-445f-a7b7-8b31f06c5d87" providerId="ADAL" clId="{3222F45D-6A2A-4400-8F2C-745D59484942}" dt="2021-02-20T19:08:58.806" v="404" actId="26606"/>
          <ac:spMkLst>
            <pc:docMk/>
            <pc:sldMk cId="3398631891" sldId="266"/>
            <ac:spMk id="45" creationId="{7F57BEA8-497D-4AA8-8A18-BDCD696B25FE}"/>
          </ac:spMkLst>
        </pc:spChg>
        <pc:picChg chg="add mod">
          <ac:chgData name="Antonio" userId="d8920cf4-e3a4-445f-a7b7-8b31f06c5d87" providerId="ADAL" clId="{3222F45D-6A2A-4400-8F2C-745D59484942}" dt="2021-02-20T19:10:28.745" v="414" actId="1076"/>
          <ac:picMkLst>
            <pc:docMk/>
            <pc:sldMk cId="3398631891" sldId="266"/>
            <ac:picMk id="4" creationId="{7FE3B931-D157-4FB7-9261-7C18108F3FAC}"/>
          </ac:picMkLst>
        </pc:picChg>
        <pc:picChg chg="add mod">
          <ac:chgData name="Antonio" userId="d8920cf4-e3a4-445f-a7b7-8b31f06c5d87" providerId="ADAL" clId="{3222F45D-6A2A-4400-8F2C-745D59484942}" dt="2021-02-20T19:10:32.613" v="415" actId="1076"/>
          <ac:picMkLst>
            <pc:docMk/>
            <pc:sldMk cId="3398631891" sldId="266"/>
            <ac:picMk id="6" creationId="{7BA36593-27F8-4BAE-9D02-888254CF809A}"/>
          </ac:picMkLst>
        </pc:picChg>
        <pc:picChg chg="del">
          <ac:chgData name="Antonio" userId="d8920cf4-e3a4-445f-a7b7-8b31f06c5d87" providerId="ADAL" clId="{3222F45D-6A2A-4400-8F2C-745D59484942}" dt="2021-02-20T19:08:57.106" v="402" actId="478"/>
          <ac:picMkLst>
            <pc:docMk/>
            <pc:sldMk cId="3398631891" sldId="266"/>
            <ac:picMk id="7" creationId="{5B2552AA-ED18-42B3-9923-856811C47AF7}"/>
          </ac:picMkLst>
        </pc:picChg>
        <pc:picChg chg="del">
          <ac:chgData name="Antonio" userId="d8920cf4-e3a4-445f-a7b7-8b31f06c5d87" providerId="ADAL" clId="{3222F45D-6A2A-4400-8F2C-745D59484942}" dt="2021-02-20T19:08:57.686" v="403" actId="478"/>
          <ac:picMkLst>
            <pc:docMk/>
            <pc:sldMk cId="3398631891" sldId="266"/>
            <ac:picMk id="9" creationId="{460C8541-F3F4-4C7C-B689-B3131BFE407E}"/>
          </ac:picMkLst>
        </pc:picChg>
        <pc:picChg chg="add mod">
          <ac:chgData name="Antonio" userId="d8920cf4-e3a4-445f-a7b7-8b31f06c5d87" providerId="ADAL" clId="{3222F45D-6A2A-4400-8F2C-745D59484942}" dt="2021-02-20T19:10:34.378" v="416" actId="1076"/>
          <ac:picMkLst>
            <pc:docMk/>
            <pc:sldMk cId="3398631891" sldId="266"/>
            <ac:picMk id="10" creationId="{9D6E213C-DC98-4AE4-9FDE-C587A6CEBF26}"/>
          </ac:picMkLst>
        </pc:picChg>
        <pc:picChg chg="del mod">
          <ac:chgData name="Antonio" userId="d8920cf4-e3a4-445f-a7b7-8b31f06c5d87" providerId="ADAL" clId="{3222F45D-6A2A-4400-8F2C-745D59484942}" dt="2021-02-20T19:09:31.062" v="405" actId="478"/>
          <ac:picMkLst>
            <pc:docMk/>
            <pc:sldMk cId="3398631891" sldId="266"/>
            <ac:picMk id="11" creationId="{0F438FF8-B5ED-4D30-A1D7-B85A2FB0F649}"/>
          </ac:picMkLst>
        </pc:picChg>
        <pc:cxnChg chg="del">
          <ac:chgData name="Antonio" userId="d8920cf4-e3a4-445f-a7b7-8b31f06c5d87" providerId="ADAL" clId="{3222F45D-6A2A-4400-8F2C-745D59484942}" dt="2021-02-20T19:08:58.806" v="404" actId="26606"/>
          <ac:cxnSpMkLst>
            <pc:docMk/>
            <pc:sldMk cId="3398631891" sldId="266"/>
            <ac:cxnSpMk id="35" creationId="{99AE2756-0FC4-4155-83E7-58AAAB63E757}"/>
          </ac:cxnSpMkLst>
        </pc:cxnChg>
        <pc:cxnChg chg="del">
          <ac:chgData name="Antonio" userId="d8920cf4-e3a4-445f-a7b7-8b31f06c5d87" providerId="ADAL" clId="{3222F45D-6A2A-4400-8F2C-745D59484942}" dt="2021-02-20T19:08:58.806" v="404" actId="26606"/>
          <ac:cxnSpMkLst>
            <pc:docMk/>
            <pc:sldMk cId="3398631891" sldId="266"/>
            <ac:cxnSpMk id="37" creationId="{818DC98F-4057-4645-B948-F604F39A9CFE}"/>
          </ac:cxnSpMkLst>
        </pc:cxnChg>
        <pc:cxnChg chg="del">
          <ac:chgData name="Antonio" userId="d8920cf4-e3a4-445f-a7b7-8b31f06c5d87" providerId="ADAL" clId="{3222F45D-6A2A-4400-8F2C-745D59484942}" dt="2021-02-20T19:08:58.806" v="404" actId="26606"/>
          <ac:cxnSpMkLst>
            <pc:docMk/>
            <pc:sldMk cId="3398631891" sldId="266"/>
            <ac:cxnSpMk id="38" creationId="{DAD2B705-4A9B-408D-AA80-4F41045E09DE}"/>
          </ac:cxnSpMkLst>
        </pc:cxnChg>
        <pc:cxnChg chg="add">
          <ac:chgData name="Antonio" userId="d8920cf4-e3a4-445f-a7b7-8b31f06c5d87" providerId="ADAL" clId="{3222F45D-6A2A-4400-8F2C-745D59484942}" dt="2021-02-20T19:08:58.806" v="404" actId="26606"/>
          <ac:cxnSpMkLst>
            <pc:docMk/>
            <pc:sldMk cId="3398631891" sldId="266"/>
            <ac:cxnSpMk id="43" creationId="{D2E961F1-4A28-4A5F-BBD4-6E400E5E6C75}"/>
          </ac:cxnSpMkLst>
        </pc:cxnChg>
        <pc:cxnChg chg="add">
          <ac:chgData name="Antonio" userId="d8920cf4-e3a4-445f-a7b7-8b31f06c5d87" providerId="ADAL" clId="{3222F45D-6A2A-4400-8F2C-745D59484942}" dt="2021-02-20T19:08:58.806" v="404" actId="26606"/>
          <ac:cxnSpMkLst>
            <pc:docMk/>
            <pc:sldMk cId="3398631891" sldId="266"/>
            <ac:cxnSpMk id="47" creationId="{A82415D3-DDE5-4D63-8CB3-23A5EC581B27}"/>
          </ac:cxnSpMkLst>
        </pc:cxnChg>
        <pc:cxnChg chg="add">
          <ac:chgData name="Antonio" userId="d8920cf4-e3a4-445f-a7b7-8b31f06c5d87" providerId="ADAL" clId="{3222F45D-6A2A-4400-8F2C-745D59484942}" dt="2021-02-20T19:08:58.806" v="404" actId="26606"/>
          <ac:cxnSpMkLst>
            <pc:docMk/>
            <pc:sldMk cId="3398631891" sldId="266"/>
            <ac:cxnSpMk id="49" creationId="{AD7193FB-6AE6-4B3B-8F89-56B55DD63B4D}"/>
          </ac:cxnSpMkLst>
        </pc:cxnChg>
      </pc:sldChg>
      <pc:sldChg chg="addSp delSp modSp add mod modNotesTx">
        <pc:chgData name="Antonio" userId="d8920cf4-e3a4-445f-a7b7-8b31f06c5d87" providerId="ADAL" clId="{3222F45D-6A2A-4400-8F2C-745D59484942}" dt="2021-02-20T19:37:38.249" v="645" actId="26606"/>
        <pc:sldMkLst>
          <pc:docMk/>
          <pc:sldMk cId="438090004" sldId="267"/>
        </pc:sldMkLst>
        <pc:spChg chg="mod">
          <ac:chgData name="Antonio" userId="d8920cf4-e3a4-445f-a7b7-8b31f06c5d87" providerId="ADAL" clId="{3222F45D-6A2A-4400-8F2C-745D59484942}" dt="2021-02-20T19:37:38.249" v="645" actId="26606"/>
          <ac:spMkLst>
            <pc:docMk/>
            <pc:sldMk cId="438090004" sldId="267"/>
            <ac:spMk id="2" creationId="{305CF549-ACC1-468A-94B9-E3093A06CCB9}"/>
          </ac:spMkLst>
        </pc:spChg>
        <pc:spChg chg="del">
          <ac:chgData name="Antonio" userId="d8920cf4-e3a4-445f-a7b7-8b31f06c5d87" providerId="ADAL" clId="{3222F45D-6A2A-4400-8F2C-745D59484942}" dt="2021-02-20T19:12:59.513" v="454" actId="478"/>
          <ac:spMkLst>
            <pc:docMk/>
            <pc:sldMk cId="438090004" sldId="267"/>
            <ac:spMk id="34" creationId="{48702BFF-5CD1-408B-A193-4D81DCEC65EA}"/>
          </ac:spMkLst>
        </pc:spChg>
        <pc:spChg chg="del">
          <ac:chgData name="Antonio" userId="d8920cf4-e3a4-445f-a7b7-8b31f06c5d87" providerId="ADAL" clId="{3222F45D-6A2A-4400-8F2C-745D59484942}" dt="2021-02-20T19:21:07.683" v="534" actId="26606"/>
          <ac:spMkLst>
            <pc:docMk/>
            <pc:sldMk cId="438090004" sldId="267"/>
            <ac:spMk id="45" creationId="{7F57BEA8-497D-4AA8-8A18-BDCD696B25FE}"/>
          </ac:spMkLst>
        </pc:spChg>
        <pc:spChg chg="add del">
          <ac:chgData name="Antonio" userId="d8920cf4-e3a4-445f-a7b7-8b31f06c5d87" providerId="ADAL" clId="{3222F45D-6A2A-4400-8F2C-745D59484942}" dt="2021-02-20T19:23:58.549" v="538" actId="26606"/>
          <ac:spMkLst>
            <pc:docMk/>
            <pc:sldMk cId="438090004" sldId="267"/>
            <ac:spMk id="56" creationId="{7F57BEA8-497D-4AA8-8A18-BDCD696B25FE}"/>
          </ac:spMkLst>
        </pc:spChg>
        <pc:spChg chg="add del">
          <ac:chgData name="Antonio" userId="d8920cf4-e3a4-445f-a7b7-8b31f06c5d87" providerId="ADAL" clId="{3222F45D-6A2A-4400-8F2C-745D59484942}" dt="2021-02-20T19:37:38.249" v="645" actId="26606"/>
          <ac:spMkLst>
            <pc:docMk/>
            <pc:sldMk cId="438090004" sldId="267"/>
            <ac:spMk id="67" creationId="{7F57BEA8-497D-4AA8-8A18-BDCD696B25FE}"/>
          </ac:spMkLst>
        </pc:spChg>
        <pc:spChg chg="add">
          <ac:chgData name="Antonio" userId="d8920cf4-e3a4-445f-a7b7-8b31f06c5d87" providerId="ADAL" clId="{3222F45D-6A2A-4400-8F2C-745D59484942}" dt="2021-02-20T19:37:38.249" v="645" actId="26606"/>
          <ac:spMkLst>
            <pc:docMk/>
            <pc:sldMk cId="438090004" sldId="267"/>
            <ac:spMk id="76" creationId="{823AC064-BC96-4F32-8AE1-B2FD38754823}"/>
          </ac:spMkLst>
        </pc:spChg>
        <pc:picChg chg="add mod">
          <ac:chgData name="Antonio" userId="d8920cf4-e3a4-445f-a7b7-8b31f06c5d87" providerId="ADAL" clId="{3222F45D-6A2A-4400-8F2C-745D59484942}" dt="2021-02-20T19:37:38.249" v="645" actId="26606"/>
          <ac:picMkLst>
            <pc:docMk/>
            <pc:sldMk cId="438090004" sldId="267"/>
            <ac:picMk id="4" creationId="{D4C7ACBD-12EB-4C46-8F1E-EEF29DAFC449}"/>
          </ac:picMkLst>
        </pc:picChg>
        <pc:picChg chg="del">
          <ac:chgData name="Antonio" userId="d8920cf4-e3a4-445f-a7b7-8b31f06c5d87" providerId="ADAL" clId="{3222F45D-6A2A-4400-8F2C-745D59484942}" dt="2021-02-20T19:12:57.759" v="453" actId="478"/>
          <ac:picMkLst>
            <pc:docMk/>
            <pc:sldMk cId="438090004" sldId="267"/>
            <ac:picMk id="7" creationId="{5B2552AA-ED18-42B3-9923-856811C47AF7}"/>
          </ac:picMkLst>
        </pc:picChg>
        <pc:cxnChg chg="del">
          <ac:chgData name="Antonio" userId="d8920cf4-e3a4-445f-a7b7-8b31f06c5d87" providerId="ADAL" clId="{3222F45D-6A2A-4400-8F2C-745D59484942}" dt="2021-02-20T19:21:07.683" v="534" actId="26606"/>
          <ac:cxnSpMkLst>
            <pc:docMk/>
            <pc:sldMk cId="438090004" sldId="267"/>
            <ac:cxnSpMk id="43" creationId="{D2E961F1-4A28-4A5F-BBD4-6E400E5E6C75}"/>
          </ac:cxnSpMkLst>
        </pc:cxnChg>
        <pc:cxnChg chg="del">
          <ac:chgData name="Antonio" userId="d8920cf4-e3a4-445f-a7b7-8b31f06c5d87" providerId="ADAL" clId="{3222F45D-6A2A-4400-8F2C-745D59484942}" dt="2021-02-20T19:21:07.683" v="534" actId="26606"/>
          <ac:cxnSpMkLst>
            <pc:docMk/>
            <pc:sldMk cId="438090004" sldId="267"/>
            <ac:cxnSpMk id="47" creationId="{A82415D3-DDE5-4D63-8CB3-23A5EC581B27}"/>
          </ac:cxnSpMkLst>
        </pc:cxnChg>
        <pc:cxnChg chg="del">
          <ac:chgData name="Antonio" userId="d8920cf4-e3a4-445f-a7b7-8b31f06c5d87" providerId="ADAL" clId="{3222F45D-6A2A-4400-8F2C-745D59484942}" dt="2021-02-20T19:21:07.683" v="534" actId="26606"/>
          <ac:cxnSpMkLst>
            <pc:docMk/>
            <pc:sldMk cId="438090004" sldId="267"/>
            <ac:cxnSpMk id="49" creationId="{AD7193FB-6AE6-4B3B-8F89-56B55DD63B4D}"/>
          </ac:cxnSpMkLst>
        </pc:cxnChg>
        <pc:cxnChg chg="add del">
          <ac:chgData name="Antonio" userId="d8920cf4-e3a4-445f-a7b7-8b31f06c5d87" providerId="ADAL" clId="{3222F45D-6A2A-4400-8F2C-745D59484942}" dt="2021-02-20T19:23:58.549" v="538" actId="26606"/>
          <ac:cxnSpMkLst>
            <pc:docMk/>
            <pc:sldMk cId="438090004" sldId="267"/>
            <ac:cxnSpMk id="54" creationId="{D2E961F1-4A28-4A5F-BBD4-6E400E5E6C75}"/>
          </ac:cxnSpMkLst>
        </pc:cxnChg>
        <pc:cxnChg chg="add del">
          <ac:chgData name="Antonio" userId="d8920cf4-e3a4-445f-a7b7-8b31f06c5d87" providerId="ADAL" clId="{3222F45D-6A2A-4400-8F2C-745D59484942}" dt="2021-02-20T19:23:58.549" v="538" actId="26606"/>
          <ac:cxnSpMkLst>
            <pc:docMk/>
            <pc:sldMk cId="438090004" sldId="267"/>
            <ac:cxnSpMk id="58" creationId="{A82415D3-DDE5-4D63-8CB3-23A5EC581B27}"/>
          </ac:cxnSpMkLst>
        </pc:cxnChg>
        <pc:cxnChg chg="add del">
          <ac:chgData name="Antonio" userId="d8920cf4-e3a4-445f-a7b7-8b31f06c5d87" providerId="ADAL" clId="{3222F45D-6A2A-4400-8F2C-745D59484942}" dt="2021-02-20T19:23:58.549" v="538" actId="26606"/>
          <ac:cxnSpMkLst>
            <pc:docMk/>
            <pc:sldMk cId="438090004" sldId="267"/>
            <ac:cxnSpMk id="60" creationId="{AD7193FB-6AE6-4B3B-8F89-56B55DD63B4D}"/>
          </ac:cxnSpMkLst>
        </pc:cxnChg>
        <pc:cxnChg chg="add del">
          <ac:chgData name="Antonio" userId="d8920cf4-e3a4-445f-a7b7-8b31f06c5d87" providerId="ADAL" clId="{3222F45D-6A2A-4400-8F2C-745D59484942}" dt="2021-02-20T19:37:38.249" v="645" actId="26606"/>
          <ac:cxnSpMkLst>
            <pc:docMk/>
            <pc:sldMk cId="438090004" sldId="267"/>
            <ac:cxnSpMk id="65" creationId="{D2E961F1-4A28-4A5F-BBD4-6E400E5E6C75}"/>
          </ac:cxnSpMkLst>
        </pc:cxnChg>
        <pc:cxnChg chg="add del">
          <ac:chgData name="Antonio" userId="d8920cf4-e3a4-445f-a7b7-8b31f06c5d87" providerId="ADAL" clId="{3222F45D-6A2A-4400-8F2C-745D59484942}" dt="2021-02-20T19:37:38.249" v="645" actId="26606"/>
          <ac:cxnSpMkLst>
            <pc:docMk/>
            <pc:sldMk cId="438090004" sldId="267"/>
            <ac:cxnSpMk id="69" creationId="{A82415D3-DDE5-4D63-8CB3-23A5EC581B27}"/>
          </ac:cxnSpMkLst>
        </pc:cxnChg>
        <pc:cxnChg chg="add del">
          <ac:chgData name="Antonio" userId="d8920cf4-e3a4-445f-a7b7-8b31f06c5d87" providerId="ADAL" clId="{3222F45D-6A2A-4400-8F2C-745D59484942}" dt="2021-02-20T19:37:38.249" v="645" actId="26606"/>
          <ac:cxnSpMkLst>
            <pc:docMk/>
            <pc:sldMk cId="438090004" sldId="267"/>
            <ac:cxnSpMk id="71" creationId="{AD7193FB-6AE6-4B3B-8F89-56B55DD63B4D}"/>
          </ac:cxnSpMkLst>
        </pc:cxnChg>
        <pc:cxnChg chg="add">
          <ac:chgData name="Antonio" userId="d8920cf4-e3a4-445f-a7b7-8b31f06c5d87" providerId="ADAL" clId="{3222F45D-6A2A-4400-8F2C-745D59484942}" dt="2021-02-20T19:37:38.249" v="645" actId="26606"/>
          <ac:cxnSpMkLst>
            <pc:docMk/>
            <pc:sldMk cId="438090004" sldId="267"/>
            <ac:cxnSpMk id="78" creationId="{7E7C77BC-7138-40B1-A15B-20F57A494629}"/>
          </ac:cxnSpMkLst>
        </pc:cxnChg>
      </pc:sldChg>
      <pc:sldChg chg="modSp del mod">
        <pc:chgData name="Antonio" userId="d8920cf4-e3a4-445f-a7b7-8b31f06c5d87" providerId="ADAL" clId="{3222F45D-6A2A-4400-8F2C-745D59484942}" dt="2021-02-20T19:33:26.973" v="642" actId="47"/>
        <pc:sldMkLst>
          <pc:docMk/>
          <pc:sldMk cId="910543552" sldId="268"/>
        </pc:sldMkLst>
        <pc:spChg chg="mod">
          <ac:chgData name="Antonio" userId="d8920cf4-e3a4-445f-a7b7-8b31f06c5d87" providerId="ADAL" clId="{3222F45D-6A2A-4400-8F2C-745D59484942}" dt="2021-02-20T19:33:00.897" v="635"/>
          <ac:spMkLst>
            <pc:docMk/>
            <pc:sldMk cId="910543552" sldId="268"/>
            <ac:spMk id="2" creationId="{1314C122-2BE0-4084-AC18-3731F4BE4FCA}"/>
          </ac:spMkLst>
        </pc:spChg>
      </pc:sldChg>
      <pc:sldChg chg="addSp delSp modSp add mod">
        <pc:chgData name="Antonio" userId="d8920cf4-e3a4-445f-a7b7-8b31f06c5d87" providerId="ADAL" clId="{3222F45D-6A2A-4400-8F2C-745D59484942}" dt="2021-02-20T19:38:46.584" v="660" actId="26606"/>
        <pc:sldMkLst>
          <pc:docMk/>
          <pc:sldMk cId="967699170" sldId="269"/>
        </pc:sldMkLst>
        <pc:spChg chg="mod">
          <ac:chgData name="Antonio" userId="d8920cf4-e3a4-445f-a7b7-8b31f06c5d87" providerId="ADAL" clId="{3222F45D-6A2A-4400-8F2C-745D59484942}" dt="2021-02-20T19:38:46.584" v="660" actId="26606"/>
          <ac:spMkLst>
            <pc:docMk/>
            <pc:sldMk cId="967699170" sldId="269"/>
            <ac:spMk id="2" creationId="{1314C122-2BE0-4084-AC18-3731F4BE4FCA}"/>
          </ac:spMkLst>
        </pc:spChg>
        <pc:spChg chg="del">
          <ac:chgData name="Antonio" userId="d8920cf4-e3a4-445f-a7b7-8b31f06c5d87" providerId="ADAL" clId="{3222F45D-6A2A-4400-8F2C-745D59484942}" dt="2021-02-20T19:33:23.802" v="641" actId="26606"/>
          <ac:spMkLst>
            <pc:docMk/>
            <pc:sldMk cId="967699170" sldId="269"/>
            <ac:spMk id="27" creationId="{823AC064-BC96-4F32-8AE1-B2FD38754823}"/>
          </ac:spMkLst>
        </pc:spChg>
        <pc:spChg chg="add del">
          <ac:chgData name="Antonio" userId="d8920cf4-e3a4-445f-a7b7-8b31f06c5d87" providerId="ADAL" clId="{3222F45D-6A2A-4400-8F2C-745D59484942}" dt="2021-02-20T19:38:46.584" v="660" actId="26606"/>
          <ac:spMkLst>
            <pc:docMk/>
            <pc:sldMk cId="967699170" sldId="269"/>
            <ac:spMk id="38" creationId="{7F57BEA8-497D-4AA8-8A18-BDCD696B25FE}"/>
          </ac:spMkLst>
        </pc:spChg>
        <pc:spChg chg="add">
          <ac:chgData name="Antonio" userId="d8920cf4-e3a4-445f-a7b7-8b31f06c5d87" providerId="ADAL" clId="{3222F45D-6A2A-4400-8F2C-745D59484942}" dt="2021-02-20T19:38:46.584" v="660" actId="26606"/>
          <ac:spMkLst>
            <pc:docMk/>
            <pc:sldMk cId="967699170" sldId="269"/>
            <ac:spMk id="44" creationId="{823AC064-BC96-4F32-8AE1-B2FD38754823}"/>
          </ac:spMkLst>
        </pc:spChg>
        <pc:spChg chg="add del">
          <ac:chgData name="Antonio" userId="d8920cf4-e3a4-445f-a7b7-8b31f06c5d87" providerId="ADAL" clId="{3222F45D-6A2A-4400-8F2C-745D59484942}" dt="2021-02-20T19:35:24.106" v="644" actId="26606"/>
          <ac:spMkLst>
            <pc:docMk/>
            <pc:sldMk cId="967699170" sldId="269"/>
            <ac:spMk id="47" creationId="{823AC064-BC96-4F32-8AE1-B2FD38754823}"/>
          </ac:spMkLst>
        </pc:spChg>
        <pc:picChg chg="del">
          <ac:chgData name="Antonio" userId="d8920cf4-e3a4-445f-a7b7-8b31f06c5d87" providerId="ADAL" clId="{3222F45D-6A2A-4400-8F2C-745D59484942}" dt="2021-02-20T19:33:18.549" v="638" actId="478"/>
          <ac:picMkLst>
            <pc:docMk/>
            <pc:sldMk cId="967699170" sldId="269"/>
            <ac:picMk id="4" creationId="{0A101D2C-B655-491C-ABC3-ED7D373B386F}"/>
          </ac:picMkLst>
        </pc:picChg>
        <pc:picChg chg="del">
          <ac:chgData name="Antonio" userId="d8920cf4-e3a4-445f-a7b7-8b31f06c5d87" providerId="ADAL" clId="{3222F45D-6A2A-4400-8F2C-745D59484942}" dt="2021-02-20T19:33:17.676" v="637" actId="478"/>
          <ac:picMkLst>
            <pc:docMk/>
            <pc:sldMk cId="967699170" sldId="269"/>
            <ac:picMk id="6" creationId="{39CFF9B4-0B41-462D-8DAC-02737A8AB4BD}"/>
          </ac:picMkLst>
        </pc:picChg>
        <pc:picChg chg="add mod">
          <ac:chgData name="Antonio" userId="d8920cf4-e3a4-445f-a7b7-8b31f06c5d87" providerId="ADAL" clId="{3222F45D-6A2A-4400-8F2C-745D59484942}" dt="2021-02-20T19:38:46.584" v="660" actId="26606"/>
          <ac:picMkLst>
            <pc:docMk/>
            <pc:sldMk cId="967699170" sldId="269"/>
            <ac:picMk id="8" creationId="{C8E9DF0F-6BAB-4A5F-98D2-4D777CBC259F}"/>
          </ac:picMkLst>
        </pc:picChg>
        <pc:cxnChg chg="del">
          <ac:chgData name="Antonio" userId="d8920cf4-e3a4-445f-a7b7-8b31f06c5d87" providerId="ADAL" clId="{3222F45D-6A2A-4400-8F2C-745D59484942}" dt="2021-02-20T19:33:23.802" v="641" actId="26606"/>
          <ac:cxnSpMkLst>
            <pc:docMk/>
            <pc:sldMk cId="967699170" sldId="269"/>
            <ac:cxnSpMk id="29" creationId="{7E7C77BC-7138-40B1-A15B-20F57A494629}"/>
          </ac:cxnSpMkLst>
        </pc:cxnChg>
        <pc:cxnChg chg="del">
          <ac:chgData name="Antonio" userId="d8920cf4-e3a4-445f-a7b7-8b31f06c5d87" providerId="ADAL" clId="{3222F45D-6A2A-4400-8F2C-745D59484942}" dt="2021-02-20T19:33:23.802" v="641" actId="26606"/>
          <ac:cxnSpMkLst>
            <pc:docMk/>
            <pc:sldMk cId="967699170" sldId="269"/>
            <ac:cxnSpMk id="31" creationId="{DB146403-F3D6-484B-B2ED-97F9565D0370}"/>
          </ac:cxnSpMkLst>
        </pc:cxnChg>
        <pc:cxnChg chg="add del">
          <ac:chgData name="Antonio" userId="d8920cf4-e3a4-445f-a7b7-8b31f06c5d87" providerId="ADAL" clId="{3222F45D-6A2A-4400-8F2C-745D59484942}" dt="2021-02-20T19:38:46.584" v="660" actId="26606"/>
          <ac:cxnSpMkLst>
            <pc:docMk/>
            <pc:sldMk cId="967699170" sldId="269"/>
            <ac:cxnSpMk id="36" creationId="{D2E961F1-4A28-4A5F-BBD4-6E400E5E6C75}"/>
          </ac:cxnSpMkLst>
        </pc:cxnChg>
        <pc:cxnChg chg="add del">
          <ac:chgData name="Antonio" userId="d8920cf4-e3a4-445f-a7b7-8b31f06c5d87" providerId="ADAL" clId="{3222F45D-6A2A-4400-8F2C-745D59484942}" dt="2021-02-20T19:38:46.584" v="660" actId="26606"/>
          <ac:cxnSpMkLst>
            <pc:docMk/>
            <pc:sldMk cId="967699170" sldId="269"/>
            <ac:cxnSpMk id="40" creationId="{A82415D3-DDE5-4D63-8CB3-23A5EC581B27}"/>
          </ac:cxnSpMkLst>
        </pc:cxnChg>
        <pc:cxnChg chg="add del">
          <ac:chgData name="Antonio" userId="d8920cf4-e3a4-445f-a7b7-8b31f06c5d87" providerId="ADAL" clId="{3222F45D-6A2A-4400-8F2C-745D59484942}" dt="2021-02-20T19:38:46.584" v="660" actId="26606"/>
          <ac:cxnSpMkLst>
            <pc:docMk/>
            <pc:sldMk cId="967699170" sldId="269"/>
            <ac:cxnSpMk id="42" creationId="{AD7193FB-6AE6-4B3B-8F89-56B55DD63B4D}"/>
          </ac:cxnSpMkLst>
        </pc:cxnChg>
        <pc:cxnChg chg="add">
          <ac:chgData name="Antonio" userId="d8920cf4-e3a4-445f-a7b7-8b31f06c5d87" providerId="ADAL" clId="{3222F45D-6A2A-4400-8F2C-745D59484942}" dt="2021-02-20T19:38:46.584" v="660" actId="26606"/>
          <ac:cxnSpMkLst>
            <pc:docMk/>
            <pc:sldMk cId="967699170" sldId="269"/>
            <ac:cxnSpMk id="45" creationId="{7E7C77BC-7138-40B1-A15B-20F57A494629}"/>
          </ac:cxnSpMkLst>
        </pc:cxnChg>
        <pc:cxnChg chg="add del">
          <ac:chgData name="Antonio" userId="d8920cf4-e3a4-445f-a7b7-8b31f06c5d87" providerId="ADAL" clId="{3222F45D-6A2A-4400-8F2C-745D59484942}" dt="2021-02-20T19:35:24.106" v="644" actId="26606"/>
          <ac:cxnSpMkLst>
            <pc:docMk/>
            <pc:sldMk cId="967699170" sldId="269"/>
            <ac:cxnSpMk id="49" creationId="{7E7C77BC-7138-40B1-A15B-20F57A494629}"/>
          </ac:cxnSpMkLst>
        </pc:cxnChg>
      </pc:sldChg>
      <pc:sldChg chg="addSp delSp modSp add mod">
        <pc:chgData name="Antonio" userId="d8920cf4-e3a4-445f-a7b7-8b31f06c5d87" providerId="ADAL" clId="{3222F45D-6A2A-4400-8F2C-745D59484942}" dt="2021-02-20T19:38:02.672" v="648"/>
        <pc:sldMkLst>
          <pc:docMk/>
          <pc:sldMk cId="3258280674" sldId="270"/>
        </pc:sldMkLst>
        <pc:spChg chg="add mod">
          <ac:chgData name="Antonio" userId="d8920cf4-e3a4-445f-a7b7-8b31f06c5d87" providerId="ADAL" clId="{3222F45D-6A2A-4400-8F2C-745D59484942}" dt="2021-02-20T19:38:02.672" v="648"/>
          <ac:spMkLst>
            <pc:docMk/>
            <pc:sldMk cId="3258280674" sldId="270"/>
            <ac:spMk id="7" creationId="{A1930DB6-1A6F-4A2D-A3E2-C296DCC76F00}"/>
          </ac:spMkLst>
        </pc:spChg>
        <pc:picChg chg="del">
          <ac:chgData name="Antonio" userId="d8920cf4-e3a4-445f-a7b7-8b31f06c5d87" providerId="ADAL" clId="{3222F45D-6A2A-4400-8F2C-745D59484942}" dt="2021-02-20T19:37:56.608" v="647" actId="478"/>
          <ac:picMkLst>
            <pc:docMk/>
            <pc:sldMk cId="3258280674" sldId="270"/>
            <ac:picMk id="4" creationId="{D4C7ACBD-12EB-4C46-8F1E-EEF29DAFC449}"/>
          </ac:picMkLst>
        </pc:picChg>
        <pc:picChg chg="add mod">
          <ac:chgData name="Antonio" userId="d8920cf4-e3a4-445f-a7b7-8b31f06c5d87" providerId="ADAL" clId="{3222F45D-6A2A-4400-8F2C-745D59484942}" dt="2021-02-20T19:38:02.672" v="648"/>
          <ac:picMkLst>
            <pc:docMk/>
            <pc:sldMk cId="3258280674" sldId="270"/>
            <ac:picMk id="6" creationId="{37A4419F-6B35-4981-A60B-5B813C8FA4E8}"/>
          </ac:picMkLst>
        </pc:picChg>
      </pc:sldChg>
      <pc:sldChg chg="addSp delSp modSp add mod">
        <pc:chgData name="Antonio" userId="d8920cf4-e3a4-445f-a7b7-8b31f06c5d87" providerId="ADAL" clId="{3222F45D-6A2A-4400-8F2C-745D59484942}" dt="2021-02-20T19:38:16.806" v="652"/>
        <pc:sldMkLst>
          <pc:docMk/>
          <pc:sldMk cId="1286928143" sldId="271"/>
        </pc:sldMkLst>
        <pc:picChg chg="del">
          <ac:chgData name="Antonio" userId="d8920cf4-e3a4-445f-a7b7-8b31f06c5d87" providerId="ADAL" clId="{3222F45D-6A2A-4400-8F2C-745D59484942}" dt="2021-02-20T19:38:16.429" v="651" actId="478"/>
          <ac:picMkLst>
            <pc:docMk/>
            <pc:sldMk cId="1286928143" sldId="271"/>
            <ac:picMk id="6" creationId="{37A4419F-6B35-4981-A60B-5B813C8FA4E8}"/>
          </ac:picMkLst>
        </pc:picChg>
        <pc:picChg chg="add mod">
          <ac:chgData name="Antonio" userId="d8920cf4-e3a4-445f-a7b7-8b31f06c5d87" providerId="ADAL" clId="{3222F45D-6A2A-4400-8F2C-745D59484942}" dt="2021-02-20T19:38:16.806" v="652"/>
          <ac:picMkLst>
            <pc:docMk/>
            <pc:sldMk cId="1286928143" sldId="271"/>
            <ac:picMk id="8" creationId="{5FCF2E6F-6DDB-4ABC-A4A3-659E3DE0E558}"/>
          </ac:picMkLst>
        </pc:picChg>
      </pc:sldChg>
      <pc:sldChg chg="addSp delSp modSp add mod">
        <pc:chgData name="Antonio" userId="d8920cf4-e3a4-445f-a7b7-8b31f06c5d87" providerId="ADAL" clId="{3222F45D-6A2A-4400-8F2C-745D59484942}" dt="2021-02-20T19:38:38.530" v="658"/>
        <pc:sldMkLst>
          <pc:docMk/>
          <pc:sldMk cId="2016444774" sldId="272"/>
        </pc:sldMkLst>
        <pc:spChg chg="add del mod">
          <ac:chgData name="Antonio" userId="d8920cf4-e3a4-445f-a7b7-8b31f06c5d87" providerId="ADAL" clId="{3222F45D-6A2A-4400-8F2C-745D59484942}" dt="2021-02-20T19:38:33.269" v="657"/>
          <ac:spMkLst>
            <pc:docMk/>
            <pc:sldMk cId="2016444774" sldId="272"/>
            <ac:spMk id="12" creationId="{B7D71BCD-4F3F-47A6-A1C5-50983B850763}"/>
          </ac:spMkLst>
        </pc:spChg>
        <pc:picChg chg="del">
          <ac:chgData name="Antonio" userId="d8920cf4-e3a4-445f-a7b7-8b31f06c5d87" providerId="ADAL" clId="{3222F45D-6A2A-4400-8F2C-745D59484942}" dt="2021-02-20T19:38:30.237" v="655" actId="478"/>
          <ac:picMkLst>
            <pc:docMk/>
            <pc:sldMk cId="2016444774" sldId="272"/>
            <ac:picMk id="8" creationId="{5FCF2E6F-6DDB-4ABC-A4A3-659E3DE0E558}"/>
          </ac:picMkLst>
        </pc:picChg>
        <pc:picChg chg="add del mod">
          <ac:chgData name="Antonio" userId="d8920cf4-e3a4-445f-a7b7-8b31f06c5d87" providerId="ADAL" clId="{3222F45D-6A2A-4400-8F2C-745D59484942}" dt="2021-02-20T19:38:33.269" v="657"/>
          <ac:picMkLst>
            <pc:docMk/>
            <pc:sldMk cId="2016444774" sldId="272"/>
            <ac:picMk id="9" creationId="{82BF12F1-1E37-4C6F-9E4C-3B588D4A3BB1}"/>
          </ac:picMkLst>
        </pc:picChg>
        <pc:picChg chg="add del mod">
          <ac:chgData name="Antonio" userId="d8920cf4-e3a4-445f-a7b7-8b31f06c5d87" providerId="ADAL" clId="{3222F45D-6A2A-4400-8F2C-745D59484942}" dt="2021-02-20T19:38:33.269" v="657"/>
          <ac:picMkLst>
            <pc:docMk/>
            <pc:sldMk cId="2016444774" sldId="272"/>
            <ac:picMk id="10" creationId="{5160D077-F5B7-41FA-9409-C997BA987F35}"/>
          </ac:picMkLst>
        </pc:picChg>
        <pc:picChg chg="add del mod">
          <ac:chgData name="Antonio" userId="d8920cf4-e3a4-445f-a7b7-8b31f06c5d87" providerId="ADAL" clId="{3222F45D-6A2A-4400-8F2C-745D59484942}" dt="2021-02-20T19:38:33.269" v="657"/>
          <ac:picMkLst>
            <pc:docMk/>
            <pc:sldMk cId="2016444774" sldId="272"/>
            <ac:picMk id="11" creationId="{135C8C28-0655-4080-B12F-8F31BB13F54E}"/>
          </ac:picMkLst>
        </pc:picChg>
        <pc:picChg chg="add mod">
          <ac:chgData name="Antonio" userId="d8920cf4-e3a4-445f-a7b7-8b31f06c5d87" providerId="ADAL" clId="{3222F45D-6A2A-4400-8F2C-745D59484942}" dt="2021-02-20T19:38:38.530" v="658"/>
          <ac:picMkLst>
            <pc:docMk/>
            <pc:sldMk cId="2016444774" sldId="272"/>
            <ac:picMk id="13" creationId="{0EF33A7D-0B69-4DF3-AB90-2988B987C567}"/>
          </ac:picMkLst>
        </pc:picChg>
        <pc:picChg chg="add mod">
          <ac:chgData name="Antonio" userId="d8920cf4-e3a4-445f-a7b7-8b31f06c5d87" providerId="ADAL" clId="{3222F45D-6A2A-4400-8F2C-745D59484942}" dt="2021-02-20T19:38:38.530" v="658"/>
          <ac:picMkLst>
            <pc:docMk/>
            <pc:sldMk cId="2016444774" sldId="272"/>
            <ac:picMk id="14" creationId="{D6509265-CDA7-4706-B668-FC413AFE49E9}"/>
          </ac:picMkLst>
        </pc:picChg>
        <pc:picChg chg="add mod">
          <ac:chgData name="Antonio" userId="d8920cf4-e3a4-445f-a7b7-8b31f06c5d87" providerId="ADAL" clId="{3222F45D-6A2A-4400-8F2C-745D59484942}" dt="2021-02-20T19:38:38.530" v="658"/>
          <ac:picMkLst>
            <pc:docMk/>
            <pc:sldMk cId="2016444774" sldId="272"/>
            <ac:picMk id="15" creationId="{DF7AA697-06B4-4051-A3FC-8045E16BDC3A}"/>
          </ac:picMkLst>
        </pc:picChg>
      </pc:sldChg>
    </pc:docChg>
  </pc:docChgLst>
  <pc:docChgLst>
    <pc:chgData name="Ching Yen D Chang" userId="S::cdchang@syr.edu::73ec1dc1-69e3-44a4-90b1-26463d5c7def" providerId="AD" clId="Web-{F68CAD9F-E098-B000-E8BA-3C3C435DC4B3}"/>
    <pc:docChg chg="modSld">
      <pc:chgData name="Ching Yen D Chang" userId="S::cdchang@syr.edu::73ec1dc1-69e3-44a4-90b1-26463d5c7def" providerId="AD" clId="Web-{F68CAD9F-E098-B000-E8BA-3C3C435DC4B3}" dt="2021-02-21T22:09:28.451" v="14"/>
      <pc:docMkLst>
        <pc:docMk/>
      </pc:docMkLst>
      <pc:sldChg chg="modNotes">
        <pc:chgData name="Ching Yen D Chang" userId="S::cdchang@syr.edu::73ec1dc1-69e3-44a4-90b1-26463d5c7def" providerId="AD" clId="Web-{F68CAD9F-E098-B000-E8BA-3C3C435DC4B3}" dt="2021-02-21T22:08:50.105" v="7"/>
        <pc:sldMkLst>
          <pc:docMk/>
          <pc:sldMk cId="3258280674" sldId="270"/>
        </pc:sldMkLst>
      </pc:sldChg>
      <pc:sldChg chg="modNotes">
        <pc:chgData name="Ching Yen D Chang" userId="S::cdchang@syr.edu::73ec1dc1-69e3-44a4-90b1-26463d5c7def" providerId="AD" clId="Web-{F68CAD9F-E098-B000-E8BA-3C3C435DC4B3}" dt="2021-02-21T22:08:23.838" v="4"/>
        <pc:sldMkLst>
          <pc:docMk/>
          <pc:sldMk cId="1286928143" sldId="271"/>
        </pc:sldMkLst>
      </pc:sldChg>
      <pc:sldChg chg="modNotes">
        <pc:chgData name="Ching Yen D Chang" userId="S::cdchang@syr.edu::73ec1dc1-69e3-44a4-90b1-26463d5c7def" providerId="AD" clId="Web-{F68CAD9F-E098-B000-E8BA-3C3C435DC4B3}" dt="2021-02-21T22:09:12.012" v="9"/>
        <pc:sldMkLst>
          <pc:docMk/>
          <pc:sldMk cId="2016444774" sldId="272"/>
        </pc:sldMkLst>
      </pc:sldChg>
      <pc:sldChg chg="modNotes">
        <pc:chgData name="Ching Yen D Chang" userId="S::cdchang@syr.edu::73ec1dc1-69e3-44a4-90b1-26463d5c7def" providerId="AD" clId="Web-{F68CAD9F-E098-B000-E8BA-3C3C435DC4B3}" dt="2021-02-21T22:09:28.451" v="14"/>
        <pc:sldMkLst>
          <pc:docMk/>
          <pc:sldMk cId="1960378319" sldId="276"/>
        </pc:sldMkLst>
      </pc:sldChg>
    </pc:docChg>
  </pc:docChgLst>
  <pc:docChgLst>
    <pc:chgData name="Tamilselvan Tamilmani" userId="S::ttamilma@syr.edu::db254fae-c63e-4443-b2aa-a33276e7ef56" providerId="AD" clId="Web-{5B31AD9F-C044-B000-BD3D-1AB263D7F5FC}"/>
    <pc:docChg chg="addSld modSld">
      <pc:chgData name="Tamilselvan Tamilmani" userId="S::ttamilma@syr.edu::db254fae-c63e-4443-b2aa-a33276e7ef56" providerId="AD" clId="Web-{5B31AD9F-C044-B000-BD3D-1AB263D7F5FC}" dt="2021-02-20T19:29:51.124" v="16" actId="20577"/>
      <pc:docMkLst>
        <pc:docMk/>
      </pc:docMkLst>
      <pc:sldChg chg="addSp delSp modSp add replId">
        <pc:chgData name="Tamilselvan Tamilmani" userId="S::ttamilma@syr.edu::db254fae-c63e-4443-b2aa-a33276e7ef56" providerId="AD" clId="Web-{5B31AD9F-C044-B000-BD3D-1AB263D7F5FC}" dt="2021-02-20T19:29:51.124" v="16" actId="20577"/>
        <pc:sldMkLst>
          <pc:docMk/>
          <pc:sldMk cId="910543552" sldId="268"/>
        </pc:sldMkLst>
        <pc:spChg chg="mod">
          <ac:chgData name="Tamilselvan Tamilmani" userId="S::ttamilma@syr.edu::db254fae-c63e-4443-b2aa-a33276e7ef56" providerId="AD" clId="Web-{5B31AD9F-C044-B000-BD3D-1AB263D7F5FC}" dt="2021-02-20T19:29:51.124" v="16" actId="20577"/>
          <ac:spMkLst>
            <pc:docMk/>
            <pc:sldMk cId="910543552" sldId="268"/>
            <ac:spMk id="2" creationId="{1314C122-2BE0-4084-AC18-3731F4BE4FCA}"/>
          </ac:spMkLst>
        </pc:spChg>
        <pc:spChg chg="del">
          <ac:chgData name="Tamilselvan Tamilmani" userId="S::ttamilma@syr.edu::db254fae-c63e-4443-b2aa-a33276e7ef56" providerId="AD" clId="Web-{5B31AD9F-C044-B000-BD3D-1AB263D7F5FC}" dt="2021-02-20T19:29:25.389" v="4"/>
          <ac:spMkLst>
            <pc:docMk/>
            <pc:sldMk cId="910543552" sldId="268"/>
            <ac:spMk id="27" creationId="{823AC064-BC96-4F32-8AE1-B2FD38754823}"/>
          </ac:spMkLst>
        </pc:spChg>
        <pc:spChg chg="add">
          <ac:chgData name="Tamilselvan Tamilmani" userId="S::ttamilma@syr.edu::db254fae-c63e-4443-b2aa-a33276e7ef56" providerId="AD" clId="Web-{5B31AD9F-C044-B000-BD3D-1AB263D7F5FC}" dt="2021-02-20T19:29:25.389" v="4"/>
          <ac:spMkLst>
            <pc:docMk/>
            <pc:sldMk cId="910543552" sldId="268"/>
            <ac:spMk id="36" creationId="{1707FC24-6981-43D9-B525-C7832BA22463}"/>
          </ac:spMkLst>
        </pc:spChg>
        <pc:picChg chg="add mod">
          <ac:chgData name="Tamilselvan Tamilmani" userId="S::ttamilma@syr.edu::db254fae-c63e-4443-b2aa-a33276e7ef56" providerId="AD" clId="Web-{5B31AD9F-C044-B000-BD3D-1AB263D7F5FC}" dt="2021-02-20T19:29:25.389" v="4"/>
          <ac:picMkLst>
            <pc:docMk/>
            <pc:sldMk cId="910543552" sldId="268"/>
            <ac:picMk id="3" creationId="{75F73147-6072-4C5D-88DA-9E7F3A39ADB8}"/>
          </ac:picMkLst>
        </pc:picChg>
        <pc:picChg chg="del">
          <ac:chgData name="Tamilselvan Tamilmani" userId="S::ttamilma@syr.edu::db254fae-c63e-4443-b2aa-a33276e7ef56" providerId="AD" clId="Web-{5B31AD9F-C044-B000-BD3D-1AB263D7F5FC}" dt="2021-02-20T19:29:16.529" v="2"/>
          <ac:picMkLst>
            <pc:docMk/>
            <pc:sldMk cId="910543552" sldId="268"/>
            <ac:picMk id="4" creationId="{0A101D2C-B655-491C-ABC3-ED7D373B386F}"/>
          </ac:picMkLst>
        </pc:picChg>
        <pc:picChg chg="del">
          <ac:chgData name="Tamilselvan Tamilmani" userId="S::ttamilma@syr.edu::db254fae-c63e-4443-b2aa-a33276e7ef56" providerId="AD" clId="Web-{5B31AD9F-C044-B000-BD3D-1AB263D7F5FC}" dt="2021-02-20T19:29:14.591" v="1"/>
          <ac:picMkLst>
            <pc:docMk/>
            <pc:sldMk cId="910543552" sldId="268"/>
            <ac:picMk id="6" creationId="{39CFF9B4-0B41-462D-8DAC-02737A8AB4BD}"/>
          </ac:picMkLst>
        </pc:picChg>
        <pc:cxnChg chg="del">
          <ac:chgData name="Tamilselvan Tamilmani" userId="S::ttamilma@syr.edu::db254fae-c63e-4443-b2aa-a33276e7ef56" providerId="AD" clId="Web-{5B31AD9F-C044-B000-BD3D-1AB263D7F5FC}" dt="2021-02-20T19:29:25.389" v="4"/>
          <ac:cxnSpMkLst>
            <pc:docMk/>
            <pc:sldMk cId="910543552" sldId="268"/>
            <ac:cxnSpMk id="29" creationId="{7E7C77BC-7138-40B1-A15B-20F57A494629}"/>
          </ac:cxnSpMkLst>
        </pc:cxnChg>
        <pc:cxnChg chg="del">
          <ac:chgData name="Tamilselvan Tamilmani" userId="S::ttamilma@syr.edu::db254fae-c63e-4443-b2aa-a33276e7ef56" providerId="AD" clId="Web-{5B31AD9F-C044-B000-BD3D-1AB263D7F5FC}" dt="2021-02-20T19:29:25.389" v="4"/>
          <ac:cxnSpMkLst>
            <pc:docMk/>
            <pc:sldMk cId="910543552" sldId="268"/>
            <ac:cxnSpMk id="31" creationId="{DB146403-F3D6-484B-B2ED-97F9565D0370}"/>
          </ac:cxnSpMkLst>
        </pc:cxnChg>
      </pc:sldChg>
    </pc:docChg>
  </pc:docChgLst>
  <pc:docChgLst>
    <pc:chgData name="Ching Yen D Chang" userId="S::cdchang@syr.edu::73ec1dc1-69e3-44a4-90b1-26463d5c7def" providerId="AD" clId="Web-{9CB461A8-DBE1-FBF3-3FEF-FF84FABED6C8}"/>
    <pc:docChg chg="modSld">
      <pc:chgData name="Ching Yen D Chang" userId="S::cdchang@syr.edu::73ec1dc1-69e3-44a4-90b1-26463d5c7def" providerId="AD" clId="Web-{9CB461A8-DBE1-FBF3-3FEF-FF84FABED6C8}" dt="2021-02-21T20:43:11.702" v="51" actId="1076"/>
      <pc:docMkLst>
        <pc:docMk/>
      </pc:docMkLst>
      <pc:sldChg chg="addSp delSp modSp">
        <pc:chgData name="Ching Yen D Chang" userId="S::cdchang@syr.edu::73ec1dc1-69e3-44a4-90b1-26463d5c7def" providerId="AD" clId="Web-{9CB461A8-DBE1-FBF3-3FEF-FF84FABED6C8}" dt="2021-02-21T20:42:20.172" v="46" actId="1076"/>
        <pc:sldMkLst>
          <pc:docMk/>
          <pc:sldMk cId="2016444774" sldId="272"/>
        </pc:sldMkLst>
        <pc:spChg chg="add">
          <ac:chgData name="Ching Yen D Chang" userId="S::cdchang@syr.edu::73ec1dc1-69e3-44a4-90b1-26463d5c7def" providerId="AD" clId="Web-{9CB461A8-DBE1-FBF3-3FEF-FF84FABED6C8}" dt="2021-02-21T20:38:04.878" v="21"/>
          <ac:spMkLst>
            <pc:docMk/>
            <pc:sldMk cId="2016444774" sldId="272"/>
            <ac:spMk id="5" creationId="{F0CC16C9-E12B-4DFE-AC0F-E4EAA8FCDEAB}"/>
          </ac:spMkLst>
        </pc:spChg>
        <pc:spChg chg="del">
          <ac:chgData name="Ching Yen D Chang" userId="S::cdchang@syr.edu::73ec1dc1-69e3-44a4-90b1-26463d5c7def" providerId="AD" clId="Web-{9CB461A8-DBE1-FBF3-3FEF-FF84FABED6C8}" dt="2021-02-21T20:36:02.005" v="3"/>
          <ac:spMkLst>
            <pc:docMk/>
            <pc:sldMk cId="2016444774" sldId="272"/>
            <ac:spMk id="7" creationId="{A1930DB6-1A6F-4A2D-A3E2-C296DCC76F00}"/>
          </ac:spMkLst>
        </pc:spChg>
        <pc:picChg chg="add del mod">
          <ac:chgData name="Ching Yen D Chang" userId="S::cdchang@syr.edu::73ec1dc1-69e3-44a4-90b1-26463d5c7def" providerId="AD" clId="Web-{9CB461A8-DBE1-FBF3-3FEF-FF84FABED6C8}" dt="2021-02-21T20:37:19.254" v="15"/>
          <ac:picMkLst>
            <pc:docMk/>
            <pc:sldMk cId="2016444774" sldId="272"/>
            <ac:picMk id="3" creationId="{5DB84258-86BC-4341-994B-3C0D2F9568E7}"/>
          </ac:picMkLst>
        </pc:picChg>
        <pc:picChg chg="add del mod">
          <ac:chgData name="Ching Yen D Chang" userId="S::cdchang@syr.edu::73ec1dc1-69e3-44a4-90b1-26463d5c7def" providerId="AD" clId="Web-{9CB461A8-DBE1-FBF3-3FEF-FF84FABED6C8}" dt="2021-02-21T20:38:44.925" v="22"/>
          <ac:picMkLst>
            <pc:docMk/>
            <pc:sldMk cId="2016444774" sldId="272"/>
            <ac:picMk id="4" creationId="{07E622AC-A205-4027-BCC2-E4640D9D415A}"/>
          </ac:picMkLst>
        </pc:picChg>
        <pc:picChg chg="add mod">
          <ac:chgData name="Ching Yen D Chang" userId="S::cdchang@syr.edu::73ec1dc1-69e3-44a4-90b1-26463d5c7def" providerId="AD" clId="Web-{9CB461A8-DBE1-FBF3-3FEF-FF84FABED6C8}" dt="2021-02-21T20:40:35.173" v="38" actId="1076"/>
          <ac:picMkLst>
            <pc:docMk/>
            <pc:sldMk cId="2016444774" sldId="272"/>
            <ac:picMk id="6" creationId="{02F0C31C-002D-407D-B18C-5FD7E8754F03}"/>
          </ac:picMkLst>
        </pc:picChg>
        <pc:picChg chg="add mod">
          <ac:chgData name="Ching Yen D Chang" userId="S::cdchang@syr.edu::73ec1dc1-69e3-44a4-90b1-26463d5c7def" providerId="AD" clId="Web-{9CB461A8-DBE1-FBF3-3FEF-FF84FABED6C8}" dt="2021-02-21T20:40:35.236" v="39" actId="1076"/>
          <ac:picMkLst>
            <pc:docMk/>
            <pc:sldMk cId="2016444774" sldId="272"/>
            <ac:picMk id="8" creationId="{767511B2-A69A-4E98-92CF-5F2AA74B0917}"/>
          </ac:picMkLst>
        </pc:picChg>
        <pc:picChg chg="add del mod">
          <ac:chgData name="Ching Yen D Chang" userId="S::cdchang@syr.edu::73ec1dc1-69e3-44a4-90b1-26463d5c7def" providerId="AD" clId="Web-{9CB461A8-DBE1-FBF3-3FEF-FF84FABED6C8}" dt="2021-02-21T20:42:06.984" v="42"/>
          <ac:picMkLst>
            <pc:docMk/>
            <pc:sldMk cId="2016444774" sldId="272"/>
            <ac:picMk id="9" creationId="{8DA5CC2A-4EB5-494E-812C-F109F4F7E213}"/>
          </ac:picMkLst>
        </pc:picChg>
        <pc:picChg chg="add mod">
          <ac:chgData name="Ching Yen D Chang" userId="S::cdchang@syr.edu::73ec1dc1-69e3-44a4-90b1-26463d5c7def" providerId="AD" clId="Web-{9CB461A8-DBE1-FBF3-3FEF-FF84FABED6C8}" dt="2021-02-21T20:42:20.172" v="46" actId="1076"/>
          <ac:picMkLst>
            <pc:docMk/>
            <pc:sldMk cId="2016444774" sldId="272"/>
            <ac:picMk id="10" creationId="{8E6E202E-CF4A-4FA1-8E61-2E80685AFBF4}"/>
          </ac:picMkLst>
        </pc:picChg>
        <pc:picChg chg="del">
          <ac:chgData name="Ching Yen D Chang" userId="S::cdchang@syr.edu::73ec1dc1-69e3-44a4-90b1-26463d5c7def" providerId="AD" clId="Web-{9CB461A8-DBE1-FBF3-3FEF-FF84FABED6C8}" dt="2021-02-21T20:35:58.380" v="1"/>
          <ac:picMkLst>
            <pc:docMk/>
            <pc:sldMk cId="2016444774" sldId="272"/>
            <ac:picMk id="13" creationId="{0EF33A7D-0B69-4DF3-AB90-2988B987C567}"/>
          </ac:picMkLst>
        </pc:picChg>
        <pc:picChg chg="del">
          <ac:chgData name="Ching Yen D Chang" userId="S::cdchang@syr.edu::73ec1dc1-69e3-44a4-90b1-26463d5c7def" providerId="AD" clId="Web-{9CB461A8-DBE1-FBF3-3FEF-FF84FABED6C8}" dt="2021-02-21T20:35:56.724" v="0"/>
          <ac:picMkLst>
            <pc:docMk/>
            <pc:sldMk cId="2016444774" sldId="272"/>
            <ac:picMk id="14" creationId="{D6509265-CDA7-4706-B668-FC413AFE49E9}"/>
          </ac:picMkLst>
        </pc:picChg>
        <pc:picChg chg="del">
          <ac:chgData name="Ching Yen D Chang" userId="S::cdchang@syr.edu::73ec1dc1-69e3-44a4-90b1-26463d5c7def" providerId="AD" clId="Web-{9CB461A8-DBE1-FBF3-3FEF-FF84FABED6C8}" dt="2021-02-21T20:35:59.911" v="2"/>
          <ac:picMkLst>
            <pc:docMk/>
            <pc:sldMk cId="2016444774" sldId="272"/>
            <ac:picMk id="15" creationId="{DF7AA697-06B4-4051-A3FC-8045E16BDC3A}"/>
          </ac:picMkLst>
        </pc:picChg>
      </pc:sldChg>
      <pc:sldChg chg="addSp delSp modSp">
        <pc:chgData name="Ching Yen D Chang" userId="S::cdchang@syr.edu::73ec1dc1-69e3-44a4-90b1-26463d5c7def" providerId="AD" clId="Web-{9CB461A8-DBE1-FBF3-3FEF-FF84FABED6C8}" dt="2021-02-21T20:43:11.702" v="51" actId="1076"/>
        <pc:sldMkLst>
          <pc:docMk/>
          <pc:sldMk cId="1960378319" sldId="276"/>
        </pc:sldMkLst>
        <pc:picChg chg="del">
          <ac:chgData name="Ching Yen D Chang" userId="S::cdchang@syr.edu::73ec1dc1-69e3-44a4-90b1-26463d5c7def" providerId="AD" clId="Web-{9CB461A8-DBE1-FBF3-3FEF-FF84FABED6C8}" dt="2021-02-21T20:43:00.484" v="47"/>
          <ac:picMkLst>
            <pc:docMk/>
            <pc:sldMk cId="1960378319" sldId="276"/>
            <ac:picMk id="3" creationId="{A307E0EC-B61D-EE4C-B452-C5602A060374}"/>
          </ac:picMkLst>
        </pc:picChg>
        <pc:picChg chg="add mod">
          <ac:chgData name="Ching Yen D Chang" userId="S::cdchang@syr.edu::73ec1dc1-69e3-44a4-90b1-26463d5c7def" providerId="AD" clId="Web-{9CB461A8-DBE1-FBF3-3FEF-FF84FABED6C8}" dt="2021-02-21T20:43:11.702" v="51" actId="1076"/>
          <ac:picMkLst>
            <pc:docMk/>
            <pc:sldMk cId="1960378319" sldId="276"/>
            <ac:picMk id="4" creationId="{F88A4481-B60A-47B7-96B3-A0A90ECF8DB0}"/>
          </ac:picMkLst>
        </pc:picChg>
      </pc:sldChg>
    </pc:docChg>
  </pc:docChgLst>
  <pc:docChgLst>
    <pc:chgData name="Tamilselvan Tamilmani" userId="S::ttamilma@syr.edu::db254fae-c63e-4443-b2aa-a33276e7ef56" providerId="AD" clId="Web-{B39DF811-DFAE-34B1-131E-F860D2114641}"/>
    <pc:docChg chg="modSld">
      <pc:chgData name="Tamilselvan Tamilmani" userId="S::ttamilma@syr.edu::db254fae-c63e-4443-b2aa-a33276e7ef56" providerId="AD" clId="Web-{B39DF811-DFAE-34B1-131E-F860D2114641}" dt="2021-02-21T19:11:53.068" v="3" actId="14100"/>
      <pc:docMkLst>
        <pc:docMk/>
      </pc:docMkLst>
      <pc:sldChg chg="modSp">
        <pc:chgData name="Tamilselvan Tamilmani" userId="S::ttamilma@syr.edu::db254fae-c63e-4443-b2aa-a33276e7ef56" providerId="AD" clId="Web-{B39DF811-DFAE-34B1-131E-F860D2114641}" dt="2021-02-21T19:11:53.068" v="3" actId="14100"/>
        <pc:sldMkLst>
          <pc:docMk/>
          <pc:sldMk cId="967699170" sldId="269"/>
        </pc:sldMkLst>
        <pc:picChg chg="mod">
          <ac:chgData name="Tamilselvan Tamilmani" userId="S::ttamilma@syr.edu::db254fae-c63e-4443-b2aa-a33276e7ef56" providerId="AD" clId="Web-{B39DF811-DFAE-34B1-131E-F860D2114641}" dt="2021-02-21T19:11:53.068" v="3" actId="14100"/>
          <ac:picMkLst>
            <pc:docMk/>
            <pc:sldMk cId="967699170" sldId="269"/>
            <ac:picMk id="8" creationId="{C8E9DF0F-6BAB-4A5F-98D2-4D777CBC259F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F13970-5D46-443A-B786-2ECDE669FB22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7ABF270-8769-462B-81A9-B278B987AD48}">
      <dgm:prSet/>
      <dgm:spPr/>
      <dgm:t>
        <a:bodyPr/>
        <a:lstStyle/>
        <a:p>
          <a:r>
            <a:rPr lang="en-US"/>
            <a:t>Introduction</a:t>
          </a:r>
        </a:p>
      </dgm:t>
    </dgm:pt>
    <dgm:pt modelId="{CCD584CC-BA18-45DF-9F45-64B442F750DF}" type="parTrans" cxnId="{49E1E9D9-4E1A-4F6D-AF5C-B94BB286B253}">
      <dgm:prSet/>
      <dgm:spPr/>
      <dgm:t>
        <a:bodyPr/>
        <a:lstStyle/>
        <a:p>
          <a:endParaRPr lang="en-US"/>
        </a:p>
      </dgm:t>
    </dgm:pt>
    <dgm:pt modelId="{691BCE6F-30B0-404C-8C2B-80D645F19E5D}" type="sibTrans" cxnId="{49E1E9D9-4E1A-4F6D-AF5C-B94BB286B253}">
      <dgm:prSet/>
      <dgm:spPr/>
      <dgm:t>
        <a:bodyPr/>
        <a:lstStyle/>
        <a:p>
          <a:endParaRPr lang="en-US"/>
        </a:p>
      </dgm:t>
    </dgm:pt>
    <dgm:pt modelId="{E885808D-F5C2-47A2-8774-A351A322D5C2}">
      <dgm:prSet/>
      <dgm:spPr/>
      <dgm:t>
        <a:bodyPr/>
        <a:lstStyle/>
        <a:p>
          <a:r>
            <a:rPr lang="en-US"/>
            <a:t>How People feel about working from home?</a:t>
          </a:r>
        </a:p>
      </dgm:t>
    </dgm:pt>
    <dgm:pt modelId="{89CCDB02-1FF2-4FC2-B3E3-7FB5F41D9581}" type="parTrans" cxnId="{46438C34-D273-4DEA-B09F-70EB3DEBAE77}">
      <dgm:prSet/>
      <dgm:spPr/>
      <dgm:t>
        <a:bodyPr/>
        <a:lstStyle/>
        <a:p>
          <a:endParaRPr lang="en-US"/>
        </a:p>
      </dgm:t>
    </dgm:pt>
    <dgm:pt modelId="{8F2EDBCD-C256-4A0B-95A4-C970C0A91BE1}" type="sibTrans" cxnId="{46438C34-D273-4DEA-B09F-70EB3DEBAE77}">
      <dgm:prSet/>
      <dgm:spPr/>
      <dgm:t>
        <a:bodyPr/>
        <a:lstStyle/>
        <a:p>
          <a:endParaRPr lang="en-US"/>
        </a:p>
      </dgm:t>
    </dgm:pt>
    <dgm:pt modelId="{282C36B3-4543-4851-A0B4-3F3EDE8DBAB3}">
      <dgm:prSet/>
      <dgm:spPr/>
      <dgm:t>
        <a:bodyPr/>
        <a:lstStyle/>
        <a:p>
          <a:r>
            <a:rPr lang="en-US"/>
            <a:t>What people are doing during work from home?</a:t>
          </a:r>
        </a:p>
      </dgm:t>
    </dgm:pt>
    <dgm:pt modelId="{C2C159CB-047B-4338-8701-54768545C6A4}" type="parTrans" cxnId="{53A7EB7D-58C7-4BC3-82B9-D7477531BF24}">
      <dgm:prSet/>
      <dgm:spPr/>
      <dgm:t>
        <a:bodyPr/>
        <a:lstStyle/>
        <a:p>
          <a:endParaRPr lang="en-US"/>
        </a:p>
      </dgm:t>
    </dgm:pt>
    <dgm:pt modelId="{1852E098-6D34-4F4D-9EA4-5A4579D3E398}" type="sibTrans" cxnId="{53A7EB7D-58C7-4BC3-82B9-D7477531BF24}">
      <dgm:prSet/>
      <dgm:spPr/>
      <dgm:t>
        <a:bodyPr/>
        <a:lstStyle/>
        <a:p>
          <a:endParaRPr lang="en-US"/>
        </a:p>
      </dgm:t>
    </dgm:pt>
    <dgm:pt modelId="{B3B636F1-1E7F-4867-BE32-D58BC75C5AC3}">
      <dgm:prSet/>
      <dgm:spPr/>
      <dgm:t>
        <a:bodyPr/>
        <a:lstStyle/>
        <a:p>
          <a:r>
            <a:rPr lang="en-US"/>
            <a:t>Data Sources</a:t>
          </a:r>
        </a:p>
      </dgm:t>
    </dgm:pt>
    <dgm:pt modelId="{EF9936A4-CD52-4D0A-8372-30A2BA42C477}" type="parTrans" cxnId="{8B5D7452-0320-455B-BED6-CC6BD4CB9764}">
      <dgm:prSet/>
      <dgm:spPr/>
      <dgm:t>
        <a:bodyPr/>
        <a:lstStyle/>
        <a:p>
          <a:endParaRPr lang="en-US"/>
        </a:p>
      </dgm:t>
    </dgm:pt>
    <dgm:pt modelId="{B97C691E-8B3E-4BF6-B362-AAC60CAD2A03}" type="sibTrans" cxnId="{8B5D7452-0320-455B-BED6-CC6BD4CB9764}">
      <dgm:prSet/>
      <dgm:spPr/>
      <dgm:t>
        <a:bodyPr/>
        <a:lstStyle/>
        <a:p>
          <a:endParaRPr lang="en-US"/>
        </a:p>
      </dgm:t>
    </dgm:pt>
    <dgm:pt modelId="{98E3788D-94EE-40EC-A0ED-31C1DF76E6C1}" type="pres">
      <dgm:prSet presAssocID="{DFF13970-5D46-443A-B786-2ECDE669FB22}" presName="linear" presStyleCnt="0">
        <dgm:presLayoutVars>
          <dgm:animLvl val="lvl"/>
          <dgm:resizeHandles val="exact"/>
        </dgm:presLayoutVars>
      </dgm:prSet>
      <dgm:spPr/>
    </dgm:pt>
    <dgm:pt modelId="{4C1C07E4-3C6A-453D-B45B-D0E20E5D5276}" type="pres">
      <dgm:prSet presAssocID="{F7ABF270-8769-462B-81A9-B278B987AD4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FBDFA9EF-B36B-4E7D-9A9B-9AFC8B6C6C34}" type="pres">
      <dgm:prSet presAssocID="{691BCE6F-30B0-404C-8C2B-80D645F19E5D}" presName="spacer" presStyleCnt="0"/>
      <dgm:spPr/>
    </dgm:pt>
    <dgm:pt modelId="{EF259F19-61E4-4360-8769-3AF0DDBE39A0}" type="pres">
      <dgm:prSet presAssocID="{B3B636F1-1E7F-4867-BE32-D58BC75C5AC3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ACEF3D6-A95C-433D-A8BA-BA925EA21CE1}" type="pres">
      <dgm:prSet presAssocID="{B97C691E-8B3E-4BF6-B362-AAC60CAD2A03}" presName="spacer" presStyleCnt="0"/>
      <dgm:spPr/>
    </dgm:pt>
    <dgm:pt modelId="{7DB3137A-51A0-4091-85F3-11AE0EFCE3A1}" type="pres">
      <dgm:prSet presAssocID="{E885808D-F5C2-47A2-8774-A351A322D5C2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5239C4E-F8A2-4D51-8D52-65097817168E}" type="pres">
      <dgm:prSet presAssocID="{8F2EDBCD-C256-4A0B-95A4-C970C0A91BE1}" presName="spacer" presStyleCnt="0"/>
      <dgm:spPr/>
    </dgm:pt>
    <dgm:pt modelId="{F490EB43-2609-48F8-A61C-323579B144F9}" type="pres">
      <dgm:prSet presAssocID="{282C36B3-4543-4851-A0B4-3F3EDE8DBAB3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46438C34-D273-4DEA-B09F-70EB3DEBAE77}" srcId="{DFF13970-5D46-443A-B786-2ECDE669FB22}" destId="{E885808D-F5C2-47A2-8774-A351A322D5C2}" srcOrd="2" destOrd="0" parTransId="{89CCDB02-1FF2-4FC2-B3E3-7FB5F41D9581}" sibTransId="{8F2EDBCD-C256-4A0B-95A4-C970C0A91BE1}"/>
    <dgm:cxn modelId="{8B5D7452-0320-455B-BED6-CC6BD4CB9764}" srcId="{DFF13970-5D46-443A-B786-2ECDE669FB22}" destId="{B3B636F1-1E7F-4867-BE32-D58BC75C5AC3}" srcOrd="1" destOrd="0" parTransId="{EF9936A4-CD52-4D0A-8372-30A2BA42C477}" sibTransId="{B97C691E-8B3E-4BF6-B362-AAC60CAD2A03}"/>
    <dgm:cxn modelId="{53A7EB7D-58C7-4BC3-82B9-D7477531BF24}" srcId="{DFF13970-5D46-443A-B786-2ECDE669FB22}" destId="{282C36B3-4543-4851-A0B4-3F3EDE8DBAB3}" srcOrd="3" destOrd="0" parTransId="{C2C159CB-047B-4338-8701-54768545C6A4}" sibTransId="{1852E098-6D34-4F4D-9EA4-5A4579D3E398}"/>
    <dgm:cxn modelId="{C4FA389F-6351-4A0A-84CB-7119DCEACED2}" type="presOf" srcId="{E885808D-F5C2-47A2-8774-A351A322D5C2}" destId="{7DB3137A-51A0-4091-85F3-11AE0EFCE3A1}" srcOrd="0" destOrd="0" presId="urn:microsoft.com/office/officeart/2005/8/layout/vList2"/>
    <dgm:cxn modelId="{158BABB5-287B-4E96-816D-9B65BEEB237B}" type="presOf" srcId="{B3B636F1-1E7F-4867-BE32-D58BC75C5AC3}" destId="{EF259F19-61E4-4360-8769-3AF0DDBE39A0}" srcOrd="0" destOrd="0" presId="urn:microsoft.com/office/officeart/2005/8/layout/vList2"/>
    <dgm:cxn modelId="{A4DAF9C2-CE37-4E6D-B6AA-4844C6FD5927}" type="presOf" srcId="{F7ABF270-8769-462B-81A9-B278B987AD48}" destId="{4C1C07E4-3C6A-453D-B45B-D0E20E5D5276}" srcOrd="0" destOrd="0" presId="urn:microsoft.com/office/officeart/2005/8/layout/vList2"/>
    <dgm:cxn modelId="{49E1E9D9-4E1A-4F6D-AF5C-B94BB286B253}" srcId="{DFF13970-5D46-443A-B786-2ECDE669FB22}" destId="{F7ABF270-8769-462B-81A9-B278B987AD48}" srcOrd="0" destOrd="0" parTransId="{CCD584CC-BA18-45DF-9F45-64B442F750DF}" sibTransId="{691BCE6F-30B0-404C-8C2B-80D645F19E5D}"/>
    <dgm:cxn modelId="{DB91B7DF-D92B-4A94-8924-538DA0F78131}" type="presOf" srcId="{282C36B3-4543-4851-A0B4-3F3EDE8DBAB3}" destId="{F490EB43-2609-48F8-A61C-323579B144F9}" srcOrd="0" destOrd="0" presId="urn:microsoft.com/office/officeart/2005/8/layout/vList2"/>
    <dgm:cxn modelId="{8298F1F4-D48A-44A7-A1A5-EB16AA476015}" type="presOf" srcId="{DFF13970-5D46-443A-B786-2ECDE669FB22}" destId="{98E3788D-94EE-40EC-A0ED-31C1DF76E6C1}" srcOrd="0" destOrd="0" presId="urn:microsoft.com/office/officeart/2005/8/layout/vList2"/>
    <dgm:cxn modelId="{A132AB9C-87E4-44F0-A33B-78134FD760D6}" type="presParOf" srcId="{98E3788D-94EE-40EC-A0ED-31C1DF76E6C1}" destId="{4C1C07E4-3C6A-453D-B45B-D0E20E5D5276}" srcOrd="0" destOrd="0" presId="urn:microsoft.com/office/officeart/2005/8/layout/vList2"/>
    <dgm:cxn modelId="{05C6BAD5-85E8-43FE-BF80-1A2CFF33E4D0}" type="presParOf" srcId="{98E3788D-94EE-40EC-A0ED-31C1DF76E6C1}" destId="{FBDFA9EF-B36B-4E7D-9A9B-9AFC8B6C6C34}" srcOrd="1" destOrd="0" presId="urn:microsoft.com/office/officeart/2005/8/layout/vList2"/>
    <dgm:cxn modelId="{8576F18B-EEE5-4B2C-A3C6-38541E72C455}" type="presParOf" srcId="{98E3788D-94EE-40EC-A0ED-31C1DF76E6C1}" destId="{EF259F19-61E4-4360-8769-3AF0DDBE39A0}" srcOrd="2" destOrd="0" presId="urn:microsoft.com/office/officeart/2005/8/layout/vList2"/>
    <dgm:cxn modelId="{F10C83D8-4FAE-4DDA-9AAD-5B9896D54952}" type="presParOf" srcId="{98E3788D-94EE-40EC-A0ED-31C1DF76E6C1}" destId="{4ACEF3D6-A95C-433D-A8BA-BA925EA21CE1}" srcOrd="3" destOrd="0" presId="urn:microsoft.com/office/officeart/2005/8/layout/vList2"/>
    <dgm:cxn modelId="{1CD3BEEB-F9D9-439F-816F-4018610EB4C1}" type="presParOf" srcId="{98E3788D-94EE-40EC-A0ED-31C1DF76E6C1}" destId="{7DB3137A-51A0-4091-85F3-11AE0EFCE3A1}" srcOrd="4" destOrd="0" presId="urn:microsoft.com/office/officeart/2005/8/layout/vList2"/>
    <dgm:cxn modelId="{CB4BEA74-3421-4FAE-B5A3-2B7DA8445D51}" type="presParOf" srcId="{98E3788D-94EE-40EC-A0ED-31C1DF76E6C1}" destId="{A5239C4E-F8A2-4D51-8D52-65097817168E}" srcOrd="5" destOrd="0" presId="urn:microsoft.com/office/officeart/2005/8/layout/vList2"/>
    <dgm:cxn modelId="{0F46658A-8785-4A9E-AEF7-69E99064E4BE}" type="presParOf" srcId="{98E3788D-94EE-40EC-A0ED-31C1DF76E6C1}" destId="{F490EB43-2609-48F8-A61C-323579B144F9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1C07E4-3C6A-453D-B45B-D0E20E5D5276}">
      <dsp:nvSpPr>
        <dsp:cNvPr id="0" name=""/>
        <dsp:cNvSpPr/>
      </dsp:nvSpPr>
      <dsp:spPr>
        <a:xfrm>
          <a:off x="0" y="39590"/>
          <a:ext cx="6492875" cy="119175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Introduction</a:t>
          </a:r>
        </a:p>
      </dsp:txBody>
      <dsp:txXfrm>
        <a:off x="58177" y="97767"/>
        <a:ext cx="6376521" cy="1075400"/>
      </dsp:txXfrm>
    </dsp:sp>
    <dsp:sp modelId="{EF259F19-61E4-4360-8769-3AF0DDBE39A0}">
      <dsp:nvSpPr>
        <dsp:cNvPr id="0" name=""/>
        <dsp:cNvSpPr/>
      </dsp:nvSpPr>
      <dsp:spPr>
        <a:xfrm>
          <a:off x="0" y="1317745"/>
          <a:ext cx="6492875" cy="1191754"/>
        </a:xfrm>
        <a:prstGeom prst="round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Data Sources</a:t>
          </a:r>
        </a:p>
      </dsp:txBody>
      <dsp:txXfrm>
        <a:off x="58177" y="1375922"/>
        <a:ext cx="6376521" cy="1075400"/>
      </dsp:txXfrm>
    </dsp:sp>
    <dsp:sp modelId="{7DB3137A-51A0-4091-85F3-11AE0EFCE3A1}">
      <dsp:nvSpPr>
        <dsp:cNvPr id="0" name=""/>
        <dsp:cNvSpPr/>
      </dsp:nvSpPr>
      <dsp:spPr>
        <a:xfrm>
          <a:off x="0" y="2595900"/>
          <a:ext cx="6492875" cy="1191754"/>
        </a:xfrm>
        <a:prstGeom prst="round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How People feel about working from home?</a:t>
          </a:r>
        </a:p>
      </dsp:txBody>
      <dsp:txXfrm>
        <a:off x="58177" y="2654077"/>
        <a:ext cx="6376521" cy="1075400"/>
      </dsp:txXfrm>
    </dsp:sp>
    <dsp:sp modelId="{F490EB43-2609-48F8-A61C-323579B144F9}">
      <dsp:nvSpPr>
        <dsp:cNvPr id="0" name=""/>
        <dsp:cNvSpPr/>
      </dsp:nvSpPr>
      <dsp:spPr>
        <a:xfrm>
          <a:off x="0" y="3874054"/>
          <a:ext cx="6492875" cy="1191754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What people are doing during work from home?</a:t>
          </a:r>
        </a:p>
      </dsp:txBody>
      <dsp:txXfrm>
        <a:off x="58177" y="3932231"/>
        <a:ext cx="6376521" cy="10754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8F4998-9A01-4206-B13A-7E8A87602CB1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D3602-4310-4E3B-A738-395BCBD91A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695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Bhavya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9D3602-4310-4E3B-A738-395BCBD91AC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97599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When asked about the purpose of an office – here are their responses.</a:t>
            </a:r>
          </a:p>
          <a:p>
            <a:r>
              <a:rPr lang="en-US"/>
              <a:t> </a:t>
            </a:r>
            <a:endParaRPr lang="en-US">
              <a:cs typeface="Calibri"/>
            </a:endParaRPr>
          </a:p>
          <a:p>
            <a:r>
              <a:rPr lang="en-US"/>
              <a:t>While both employers and employees think of collaboration and space to meet with clients,</a:t>
            </a:r>
            <a:endParaRPr lang="en-US">
              <a:cs typeface="Calibri"/>
            </a:endParaRPr>
          </a:p>
          <a:p>
            <a:r>
              <a:rPr lang="en-US"/>
              <a:t>-       Employers think of productivity and company culture</a:t>
            </a:r>
            <a:endParaRPr lang="en-US">
              <a:cs typeface="Calibri"/>
            </a:endParaRPr>
          </a:p>
          <a:p>
            <a:r>
              <a:rPr lang="en-US"/>
              <a:t>-       Employees think of access to equipment and documents, and job training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9D3602-4310-4E3B-A738-395BCBD91AC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118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Overall, 83% of employers and 71% of employees thought shifting to working from home has been a success.</a:t>
            </a:r>
            <a:endParaRPr lang="en-US">
              <a:cs typeface="Calibri"/>
            </a:endParaRPr>
          </a:p>
          <a:p>
            <a:pPr>
              <a:defRPr/>
            </a:pPr>
            <a:r>
              <a:rPr lang="en-US"/>
              <a:t> </a:t>
            </a:r>
            <a:endParaRPr lang="en-US">
              <a:cs typeface="Calibri"/>
            </a:endParaRPr>
          </a:p>
          <a:p>
            <a:pPr>
              <a:defRPr/>
            </a:pPr>
            <a:r>
              <a:rPr lang="en-US"/>
              <a:t>More employees reported mixed results. It could be because of the challenges some employees were facing when they worked from home.</a:t>
            </a:r>
            <a:endParaRPr lang="en-US">
              <a:cs typeface="Calibri"/>
            </a:endParaRPr>
          </a:p>
          <a:p>
            <a:pPr>
              <a:defRPr/>
            </a:pPr>
            <a:r>
              <a:rPr lang="en-US"/>
              <a:t>Now, passing on to Tamil.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9D3602-4310-4E3B-A738-395BCBD91AC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4791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Tamil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9D3602-4310-4E3B-A738-395BCBD91AC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04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Tamil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9D3602-4310-4E3B-A738-395BCBD91AC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2292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Tamil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9D3602-4310-4E3B-A738-395BCBD91AC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619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Bhavya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9D3602-4310-4E3B-A738-395BCBD91AC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763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Bhavya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9D3602-4310-4E3B-A738-395BCBD91AC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6353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9D3602-4310-4E3B-A738-395BCBD91AC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02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One of the project’s goal is to answer, “How People feel about working from home?”</a:t>
            </a:r>
          </a:p>
          <a:p>
            <a:r>
              <a:rPr lang="en-US"/>
              <a:t>This can be answered by looking at the question pre-</a:t>
            </a:r>
            <a:r>
              <a:rPr lang="en-US" err="1"/>
              <a:t>covid</a:t>
            </a:r>
            <a:r>
              <a:rPr lang="en-US"/>
              <a:t> and during </a:t>
            </a:r>
            <a:r>
              <a:rPr lang="en-US" err="1"/>
              <a:t>covid</a:t>
            </a:r>
            <a:r>
              <a:rPr lang="en-US"/>
              <a:t>.</a:t>
            </a:r>
          </a:p>
          <a:p>
            <a:r>
              <a:rPr lang="en-US"/>
              <a:t>This chart shows how the work from home shifted from before to during.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9D3602-4310-4E3B-A738-395BCBD91AC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7328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If a single survey is read, it seems like working from home was not the best deal.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9D3602-4310-4E3B-A738-395BCBD91AC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2720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However, when looking at multiple headlines, there was a mixed feeling about working from home.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9D3602-4310-4E3B-A738-395BCBD91AC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0795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chart comes from an interesting survey. The survey compares how employers feel about working from home and how employees feel about working from home.</a:t>
            </a:r>
          </a:p>
          <a:p>
            <a:r>
              <a:rPr lang="en-US" dirty="0"/>
              <a:t> </a:t>
            </a:r>
            <a:endParaRPr lang="en-US" dirty="0">
              <a:cs typeface="Calibri"/>
            </a:endParaRPr>
          </a:p>
          <a:p>
            <a:r>
              <a:rPr lang="en-US" dirty="0"/>
              <a:t>The survey was conducted by </a:t>
            </a:r>
            <a:r>
              <a:rPr lang="en-US" dirty="0" err="1"/>
              <a:t>PricewaterhousCooper</a:t>
            </a:r>
            <a:r>
              <a:rPr lang="en-US" dirty="0"/>
              <a:t> Consulting firm first in June and then in December last year.</a:t>
            </a:r>
            <a:endParaRPr lang="en-US" dirty="0">
              <a:cs typeface="Calibri"/>
            </a:endParaRPr>
          </a:p>
          <a:p>
            <a:r>
              <a:rPr lang="en-US" dirty="0"/>
              <a:t> </a:t>
            </a:r>
            <a:endParaRPr lang="en-US" dirty="0">
              <a:cs typeface="Calibri"/>
            </a:endParaRPr>
          </a:p>
          <a:p>
            <a:r>
              <a:rPr lang="en-US" dirty="0"/>
              <a:t>The responses were collected from over 100 executives and 1200 employees in the U.S.</a:t>
            </a:r>
            <a:endParaRPr lang="en-US" dirty="0">
              <a:cs typeface="Calibri"/>
            </a:endParaRPr>
          </a:p>
          <a:p>
            <a:r>
              <a:rPr lang="en-US" dirty="0"/>
              <a:t> </a:t>
            </a:r>
            <a:endParaRPr lang="en-US" dirty="0">
              <a:cs typeface="Calibri"/>
            </a:endParaRPr>
          </a:p>
          <a:p>
            <a:r>
              <a:rPr lang="en-US" dirty="0"/>
              <a:t>This chart suggests that productivity has improved between June and December last year:</a:t>
            </a:r>
            <a:endParaRPr lang="en-US" dirty="0">
              <a:cs typeface="Calibri"/>
            </a:endParaRPr>
          </a:p>
          <a:p>
            <a:r>
              <a:rPr lang="en-US" dirty="0"/>
              <a:t> </a:t>
            </a:r>
            <a:endParaRPr lang="en-US" dirty="0">
              <a:cs typeface="Calibri"/>
            </a:endParaRPr>
          </a:p>
          <a:p>
            <a:r>
              <a:rPr lang="en-US" dirty="0"/>
              <a:t>-       In June last year, only 44% of employers and 28% of employees thought they were more productive working from home.</a:t>
            </a:r>
            <a:endParaRPr lang="en-US" dirty="0">
              <a:cs typeface="+mn-lt"/>
            </a:endParaRPr>
          </a:p>
          <a:p>
            <a:r>
              <a:rPr lang="en-US" dirty="0"/>
              <a:t>-       In December, over half of employers and 34% of employees thought remove work was more productive. 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9D3602-4310-4E3B-A738-395BCBD91AC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0449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 the survey, the executives were asked the date they expect at least half of their employees will return to office.</a:t>
            </a:r>
          </a:p>
          <a:p>
            <a:r>
              <a:rPr lang="en-US"/>
              <a:t> </a:t>
            </a:r>
            <a:endParaRPr lang="en-US">
              <a:cs typeface="Calibri"/>
            </a:endParaRPr>
          </a:p>
          <a:p>
            <a:r>
              <a:rPr lang="en-US"/>
              <a:t>The employees were asked the date they expect to return to office for at least 50% of their time.</a:t>
            </a:r>
          </a:p>
          <a:p>
            <a:r>
              <a:rPr lang="en-US"/>
              <a:t> </a:t>
            </a:r>
            <a:endParaRPr lang="en-US">
              <a:cs typeface="Calibri"/>
            </a:endParaRPr>
          </a:p>
          <a:p>
            <a:r>
              <a:rPr lang="en-US"/>
              <a:t>This chart shows that employers expect employees to return to office sooner than employees do.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9D3602-4310-4E3B-A738-395BCBD91AC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107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wc.com/us/en/library/covid-19/us-remote-work-survey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wc.com/us/en/library/covid-19/us-remote-work-survey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wc.com/us/en/library/covid-19/us-remote-work-survey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pwc.com/us/en/library/covid-19/us-remote-work-survey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4570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4256" y="516804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Work From Home </a:t>
            </a:r>
            <a:b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During COVID-19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D30126-6314-4A93-B27E-5C66CF78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9184" y="2432305"/>
            <a:ext cx="7056669" cy="4102852"/>
          </a:xfrm>
          <a:prstGeom prst="rect">
            <a:avLst/>
          </a:prstGeom>
          <a:solidFill>
            <a:srgbClr val="7F7F7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07BAB437-47F5-400E-AD85-8E97B4479E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tretch/>
        </p:blipFill>
        <p:spPr>
          <a:xfrm>
            <a:off x="615022" y="2660287"/>
            <a:ext cx="6483354" cy="3646887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29319" y="917725"/>
            <a:ext cx="3424739" cy="485236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endParaRPr lang="en-US" sz="2000">
              <a:solidFill>
                <a:srgbClr val="FFFFFF"/>
              </a:solidFill>
            </a:endParaRPr>
          </a:p>
          <a:p>
            <a:pPr algn="l"/>
            <a:endParaRPr lang="en-US" sz="2000">
              <a:solidFill>
                <a:srgbClr val="FFFFFF"/>
              </a:solidFill>
            </a:endParaRPr>
          </a:p>
          <a:p>
            <a:pPr algn="l"/>
            <a:endParaRPr lang="en-US" sz="2000">
              <a:solidFill>
                <a:srgbClr val="FFFFFF"/>
              </a:solidFill>
            </a:endParaRPr>
          </a:p>
          <a:p>
            <a:pPr algn="l"/>
            <a:endParaRPr lang="en-US" sz="2000">
              <a:solidFill>
                <a:srgbClr val="FFFFFF"/>
              </a:solidFill>
            </a:endParaRPr>
          </a:p>
          <a:p>
            <a:pPr algn="l"/>
            <a:r>
              <a:rPr lang="en-US">
                <a:solidFill>
                  <a:srgbClr val="FFFFFF"/>
                </a:solidFill>
              </a:rPr>
              <a:t>IST736 TEXT MINING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en-US" sz="2000">
                <a:solidFill>
                  <a:srgbClr val="FFFFFF"/>
                </a:solidFill>
              </a:rPr>
              <a:t>GROUP TWO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endParaRPr lang="en-US" sz="800">
              <a:solidFill>
                <a:srgbClr val="FFFFFF"/>
              </a:solidFill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2000">
                <a:solidFill>
                  <a:srgbClr val="FFFFFF"/>
                </a:solidFill>
              </a:rPr>
              <a:t>Antonio Luina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2000">
                <a:solidFill>
                  <a:srgbClr val="FFFFFF"/>
                </a:solidFill>
              </a:rPr>
              <a:t>Bhavya K </a:t>
            </a:r>
            <a:r>
              <a:rPr lang="en-US" sz="2000" err="1">
                <a:solidFill>
                  <a:srgbClr val="FFFFFF"/>
                </a:solidFill>
              </a:rPr>
              <a:t>Madhavan</a:t>
            </a:r>
            <a:r>
              <a:rPr lang="en-US" sz="2000">
                <a:solidFill>
                  <a:srgbClr val="FFFFFF"/>
                </a:solidFill>
              </a:rPr>
              <a:t> 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2000">
                <a:solidFill>
                  <a:srgbClr val="FFFFFF"/>
                </a:solidFill>
              </a:rPr>
              <a:t>Daphne Chang 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2000" err="1">
                <a:solidFill>
                  <a:srgbClr val="FFFFFF"/>
                </a:solidFill>
              </a:rPr>
              <a:t>Tamilselvan</a:t>
            </a:r>
            <a:r>
              <a:rPr lang="en-US" sz="2000">
                <a:solidFill>
                  <a:srgbClr val="FFFFFF"/>
                </a:solidFill>
              </a:rPr>
              <a:t> </a:t>
            </a:r>
            <a:r>
              <a:rPr lang="en-US" sz="2000" err="1">
                <a:solidFill>
                  <a:srgbClr val="FFFFFF"/>
                </a:solidFill>
              </a:rPr>
              <a:t>Tamilmani</a:t>
            </a:r>
            <a:endParaRPr lang="en-US" sz="2000">
              <a:solidFill>
                <a:srgbClr val="FFFFFF"/>
              </a:solidFill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endParaRPr lang="en-US" sz="2000">
              <a:solidFill>
                <a:srgbClr val="FFFFFF"/>
              </a:solidFill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2000">
                <a:solidFill>
                  <a:srgbClr val="FFFFFF"/>
                </a:solidFill>
              </a:rPr>
              <a:t>February 2021</a:t>
            </a:r>
          </a:p>
        </p:txBody>
      </p:sp>
    </p:spTree>
    <p:extLst>
      <p:ext uri="{BB962C8B-B14F-4D97-AF65-F5344CB8AC3E}">
        <p14:creationId xmlns:p14="http://schemas.microsoft.com/office/powerpoint/2010/main" val="3565536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1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5CF549-ACC1-468A-94B9-E3093A06C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How People feel about working from home?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0CC16C9-E12B-4DFE-AC0F-E4EAA8FCDEAB}"/>
              </a:ext>
            </a:extLst>
          </p:cNvPr>
          <p:cNvSpPr txBox="1"/>
          <p:nvPr/>
        </p:nvSpPr>
        <p:spPr>
          <a:xfrm>
            <a:off x="0" y="6600164"/>
            <a:ext cx="611383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>
                <a:hlinkClick r:id="rId3"/>
              </a:rPr>
              <a:t>https://www.pwc.com/us/en/library/covid-19/us-remote-work-survey.html</a:t>
            </a:r>
            <a:r>
              <a:rPr lang="en-US" sz="1100"/>
              <a:t> </a:t>
            </a:r>
          </a:p>
        </p:txBody>
      </p:sp>
      <p:pic>
        <p:nvPicPr>
          <p:cNvPr id="6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2F0C31C-002D-407D-B18C-5FD7E8754F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203" y="2538000"/>
            <a:ext cx="4756385" cy="2831312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767511B2-A69A-4E98-92CF-5F2AA74B09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8499" y="3096380"/>
            <a:ext cx="4921634" cy="2220471"/>
          </a:xfrm>
          <a:prstGeom prst="rect">
            <a:avLst/>
          </a:prstGeom>
        </p:spPr>
      </p:pic>
      <p:pic>
        <p:nvPicPr>
          <p:cNvPr id="10" name="Picture 11" descr="Text&#10;&#10;Description automatically generated">
            <a:extLst>
              <a:ext uri="{FF2B5EF4-FFF2-40B4-BE49-F238E27FC236}">
                <a16:creationId xmlns:a16="http://schemas.microsoft.com/office/drawing/2014/main" id="{8E6E202E-CF4A-4FA1-8E61-2E80685AFB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62728" y="5479706"/>
            <a:ext cx="4360888" cy="770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444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5CF549-ACC1-468A-94B9-E3093A06C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How People feel about working from home?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1930DB6-1A6F-4A2D-A3E2-C296DCC76F00}"/>
              </a:ext>
            </a:extLst>
          </p:cNvPr>
          <p:cNvSpPr txBox="1"/>
          <p:nvPr/>
        </p:nvSpPr>
        <p:spPr>
          <a:xfrm>
            <a:off x="267412" y="6539781"/>
            <a:ext cx="611383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/>
              </a:rPr>
              <a:t>https://www.pwc.com/us/en/library/covid-19/us-remote-work-survey.html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88A4481-B60A-47B7-96B3-A0A90ECF8D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5679" y="2503283"/>
            <a:ext cx="6278380" cy="3887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378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4C122-2BE0-4084-AC18-3731F4BE4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200">
                <a:solidFill>
                  <a:srgbClr val="FFFFFF"/>
                </a:solidFill>
              </a:rPr>
              <a:t>What people are doing during work from home?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39CFF9B4-0B41-462D-8DAC-02737A8AB4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14" y="2426818"/>
            <a:ext cx="5384022" cy="3997637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0A101D2C-B655-491C-ABC3-ED7D373B386F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4"/>
          <a:stretch/>
        </p:blipFill>
        <p:spPr>
          <a:xfrm>
            <a:off x="6445073" y="3041198"/>
            <a:ext cx="5455917" cy="2768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417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6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4C122-2BE0-4084-AC18-3731F4BE4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people are doing during work from home?</a:t>
            </a:r>
          </a:p>
        </p:txBody>
      </p:sp>
      <p:cxnSp>
        <p:nvCxnSpPr>
          <p:cNvPr id="45" name="Straight Connector 48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C8E9DF0F-6BAB-4A5F-98D2-4D777CBC2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1187" y="2301595"/>
            <a:ext cx="6140540" cy="455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6991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49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Connector 51">
            <a:extLst>
              <a:ext uri="{FF2B5EF4-FFF2-40B4-BE49-F238E27FC236}">
                <a16:creationId xmlns:a16="http://schemas.microsoft.com/office/drawing/2014/main" id="{911DBBF1-3229-4BD9-B3D1-B4CA571E74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843625"/>
            <a:ext cx="12188824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53">
            <a:extLst>
              <a:ext uri="{FF2B5EF4-FFF2-40B4-BE49-F238E27FC236}">
                <a16:creationId xmlns:a16="http://schemas.microsoft.com/office/drawing/2014/main" id="{5BC87C3E-1040-4EE4-9BDB-9537F7A1B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6" y="968282"/>
            <a:ext cx="12188824" cy="49469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4C122-2BE0-4084-AC18-3731F4BE4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338" y="1566473"/>
            <a:ext cx="10601325" cy="216672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cxnSp>
        <p:nvCxnSpPr>
          <p:cNvPr id="69" name="Straight Connector 55">
            <a:extLst>
              <a:ext uri="{FF2B5EF4-FFF2-40B4-BE49-F238E27FC236}">
                <a16:creationId xmlns:a16="http://schemas.microsoft.com/office/drawing/2014/main" id="{42CDBECE-872A-4C73-9DC1-BB4E805E2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3894594"/>
            <a:ext cx="2743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57">
            <a:extLst>
              <a:ext uri="{FF2B5EF4-FFF2-40B4-BE49-F238E27FC236}">
                <a16:creationId xmlns:a16="http://schemas.microsoft.com/office/drawing/2014/main" id="{F5CD5A0B-CDD7-427C-AA42-2EECFDFA1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6028863"/>
            <a:ext cx="12188824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3291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EDD72-09B3-4B12-ABD3-D19DA3ADA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ea typeface="+mj-lt"/>
                <a:cs typeface="+mj-lt"/>
              </a:rPr>
              <a:t>Work From Home </a:t>
            </a:r>
          </a:p>
          <a:p>
            <a:endParaRPr lang="en-US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195717-228E-42D3-9CEC-9A58611FA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How are the workers feeling?</a:t>
            </a:r>
          </a:p>
          <a:p>
            <a:pPr lvl="1"/>
            <a:r>
              <a:rPr lang="en-US">
                <a:cs typeface="Calibri"/>
              </a:rPr>
              <a:t>Before Pandemic</a:t>
            </a:r>
          </a:p>
          <a:p>
            <a:pPr lvl="1"/>
            <a:r>
              <a:rPr lang="en-US">
                <a:cs typeface="Calibri"/>
              </a:rPr>
              <a:t>During Pandemic</a:t>
            </a:r>
          </a:p>
          <a:p>
            <a:pPr lvl="1"/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What are they doing?</a:t>
            </a:r>
          </a:p>
          <a:p>
            <a:pPr lvl="1"/>
            <a:r>
              <a:rPr lang="en-US">
                <a:cs typeface="Calibri"/>
              </a:rPr>
              <a:t>What are the challenges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8C16AC-6C5E-45F3-8803-632CC6DCBBDD}"/>
              </a:ext>
            </a:extLst>
          </p:cNvPr>
          <p:cNvSpPr txBox="1"/>
          <p:nvPr/>
        </p:nvSpPr>
        <p:spPr>
          <a:xfrm>
            <a:off x="5912309" y="1372671"/>
            <a:ext cx="6094378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/>
              <a:t>Class - </a:t>
            </a:r>
          </a:p>
          <a:p>
            <a:r>
              <a:rPr lang="en-US" sz="1000"/>
              <a:t>You will present your ppts for your group project this Sunday. </a:t>
            </a:r>
          </a:p>
          <a:p>
            <a:r>
              <a:rPr lang="en-US" sz="1000"/>
              <a:t>Each member of the team must talk. </a:t>
            </a:r>
          </a:p>
          <a:p>
            <a:r>
              <a:rPr lang="en-US" sz="1000"/>
              <a:t>Be succinct and precise and tells us all about the TOPIC and what you want to </a:t>
            </a:r>
            <a:r>
              <a:rPr lang="en-US" sz="1000" err="1"/>
              <a:t>to</a:t>
            </a:r>
            <a:r>
              <a:rPr lang="en-US" sz="1000"/>
              <a:t> learn - NOT how you plan to learn it :)</a:t>
            </a:r>
          </a:p>
          <a:p>
            <a:br>
              <a:rPr lang="en-US" sz="1000"/>
            </a:br>
            <a:endParaRPr lang="en-US" sz="1000"/>
          </a:p>
          <a:p>
            <a:r>
              <a:rPr lang="en-US" sz="1000"/>
              <a:t>HINTS:</a:t>
            </a:r>
          </a:p>
          <a:p>
            <a:r>
              <a:rPr lang="en-US" sz="1000"/>
              <a:t>1) Its not about you :)  So do not use "I", "me", "we", "us", "our", etc. </a:t>
            </a:r>
          </a:p>
          <a:p>
            <a:r>
              <a:rPr lang="en-US" sz="1000"/>
              <a:t>Its always "the data" not "your data" </a:t>
            </a:r>
          </a:p>
          <a:p>
            <a:br>
              <a:rPr lang="en-US" sz="1000"/>
            </a:br>
            <a:endParaRPr lang="en-US" sz="1000"/>
          </a:p>
          <a:p>
            <a:r>
              <a:rPr lang="en-US" sz="1000"/>
              <a:t>2) Duration 8 - 11 minutes.</a:t>
            </a:r>
          </a:p>
          <a:p>
            <a:br>
              <a:rPr lang="en-US" sz="1000"/>
            </a:br>
            <a:endParaRPr lang="en-US" sz="1000"/>
          </a:p>
          <a:p>
            <a:r>
              <a:rPr lang="en-US" sz="1000"/>
              <a:t>3) Focus - images and about the topic</a:t>
            </a:r>
          </a:p>
          <a:p>
            <a:br>
              <a:rPr lang="en-US" sz="1000"/>
            </a:br>
            <a:endParaRPr lang="en-US" sz="1000"/>
          </a:p>
          <a:p>
            <a:r>
              <a:rPr lang="en-US" sz="1000"/>
              <a:t>4) You may show one slide of some raw data BUT do not talk about cleaning.</a:t>
            </a:r>
          </a:p>
          <a:p>
            <a:br>
              <a:rPr lang="en-US" sz="1000"/>
            </a:br>
            <a:endParaRPr lang="en-US" sz="1000"/>
          </a:p>
          <a:p>
            <a:r>
              <a:rPr lang="en-US" sz="1000"/>
              <a:t>5) Do not list the methods and models you plan to use as everyone will use the same ones. Focus on the TOPIC - the what, why, who, importance, what you want to learn, what you want to show or see or classify, etc. </a:t>
            </a:r>
          </a:p>
          <a:p>
            <a:br>
              <a:rPr lang="en-US" sz="1000"/>
            </a:br>
            <a:endParaRPr lang="en-US" sz="1000"/>
          </a:p>
          <a:p>
            <a:r>
              <a:rPr lang="en-US" sz="1000"/>
              <a:t>** Be careful NOT to go for more than 11 minutes. </a:t>
            </a:r>
          </a:p>
          <a:p>
            <a:br>
              <a:rPr lang="en-US" sz="1000"/>
            </a:br>
            <a:endParaRPr lang="en-US" sz="1000"/>
          </a:p>
          <a:p>
            <a:r>
              <a:rPr lang="en-US" sz="1000"/>
              <a:t>Looking forward to it! </a:t>
            </a:r>
            <a:r>
              <a:rPr lang="en-US" sz="1000" err="1"/>
              <a:t>DrG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673731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E57D1F5-2CC7-4D55-A8AD-5754DCE7E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Agenda</a:t>
            </a: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AE91A3E2-26E1-42A7-A7A0-3734222FF5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5989772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22407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48">
            <a:extLst>
              <a:ext uri="{FF2B5EF4-FFF2-40B4-BE49-F238E27FC236}">
                <a16:creationId xmlns:a16="http://schemas.microsoft.com/office/drawing/2014/main" id="{928F64C6-FE22-4FC1-A763-DFCC51481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708357" y="3509963"/>
            <a:ext cx="7092215" cy="2967839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CA63E8-54C8-4F61-A3CF-7D4DE33ED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pic>
        <p:nvPicPr>
          <p:cNvPr id="13" name="Picture 12" descr="A person holding a baby&#10;&#10;Description automatically generated with low confidence">
            <a:extLst>
              <a:ext uri="{FF2B5EF4-FFF2-40B4-BE49-F238E27FC236}">
                <a16:creationId xmlns:a16="http://schemas.microsoft.com/office/drawing/2014/main" id="{07DEED3E-455A-46EE-BA47-938EB47819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4" r="3046" b="-4"/>
          <a:stretch/>
        </p:blipFill>
        <p:spPr>
          <a:xfrm>
            <a:off x="317635" y="321733"/>
            <a:ext cx="4151681" cy="3026834"/>
          </a:xfrm>
          <a:prstGeom prst="rect">
            <a:avLst/>
          </a:prstGeom>
        </p:spPr>
      </p:pic>
      <p:pic>
        <p:nvPicPr>
          <p:cNvPr id="11" name="Picture 10" descr="A person holding a baby&#10;&#10;Description automatically generated with medium confidence">
            <a:extLst>
              <a:ext uri="{FF2B5EF4-FFF2-40B4-BE49-F238E27FC236}">
                <a16:creationId xmlns:a16="http://schemas.microsoft.com/office/drawing/2014/main" id="{4BD59F5A-4040-46E3-9222-F7028682AF1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15" r="6448" b="1"/>
          <a:stretch/>
        </p:blipFill>
        <p:spPr>
          <a:xfrm>
            <a:off x="4638955" y="321733"/>
            <a:ext cx="3539976" cy="2985818"/>
          </a:xfrm>
          <a:prstGeom prst="rect">
            <a:avLst/>
          </a:prstGeom>
        </p:spPr>
      </p:pic>
      <p:pic>
        <p:nvPicPr>
          <p:cNvPr id="5" name="Picture 4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17872FA0-317C-4E0A-A63F-B59952B5677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90" r="1" b="21439"/>
          <a:stretch/>
        </p:blipFill>
        <p:spPr>
          <a:xfrm>
            <a:off x="8348570" y="321734"/>
            <a:ext cx="3535590" cy="2985818"/>
          </a:xfrm>
          <a:prstGeom prst="rect">
            <a:avLst/>
          </a:prstGeom>
        </p:spPr>
      </p:pic>
      <p:cxnSp>
        <p:nvCxnSpPr>
          <p:cNvPr id="72" name="Straight Connector 50">
            <a:extLst>
              <a:ext uri="{FF2B5EF4-FFF2-40B4-BE49-F238E27FC236}">
                <a16:creationId xmlns:a16="http://schemas.microsoft.com/office/drawing/2014/main" id="{5C34627B-48E6-4F4D-B843-97717A86B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38287" y="5443086"/>
            <a:ext cx="64008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erson sitting on a bed with a computer and books&#10;&#10;Description automatically generated with medium confidence">
            <a:extLst>
              <a:ext uri="{FF2B5EF4-FFF2-40B4-BE49-F238E27FC236}">
                <a16:creationId xmlns:a16="http://schemas.microsoft.com/office/drawing/2014/main" id="{B7F988D5-F50A-4DD7-A8C1-A191C9FA99E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5" r="622" b="-4"/>
          <a:stretch/>
        </p:blipFill>
        <p:spPr>
          <a:xfrm>
            <a:off x="317635" y="3509433"/>
            <a:ext cx="4160452" cy="302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06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CF549-ACC1-468A-94B9-E3093A06C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3662" y="5118754"/>
            <a:ext cx="8584676" cy="10443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Sources</a:t>
            </a:r>
          </a:p>
        </p:txBody>
      </p:sp>
      <p:sp>
        <p:nvSpPr>
          <p:cNvPr id="170" name="Oval 153">
            <a:extLst>
              <a:ext uri="{FF2B5EF4-FFF2-40B4-BE49-F238E27FC236}">
                <a16:creationId xmlns:a16="http://schemas.microsoft.com/office/drawing/2014/main" id="{0C45045A-6083-4B3E-956A-675823375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744" y="832894"/>
            <a:ext cx="3300984" cy="33009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5D57512-B759-412A-A74C-5ABFF5943C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501" r="-5" b="-5"/>
          <a:stretch/>
        </p:blipFill>
        <p:spPr>
          <a:xfrm>
            <a:off x="895336" y="997486"/>
            <a:ext cx="2971800" cy="2971800"/>
          </a:xfrm>
          <a:custGeom>
            <a:avLst/>
            <a:gdLst/>
            <a:ahLst/>
            <a:cxnLst/>
            <a:rect l="l" t="t" r="r" b="b"/>
            <a:pathLst>
              <a:path w="2971800" h="2971800">
                <a:moveTo>
                  <a:pt x="1485900" y="0"/>
                </a:moveTo>
                <a:cubicBezTo>
                  <a:pt x="2306540" y="0"/>
                  <a:pt x="2971800" y="665260"/>
                  <a:pt x="2971800" y="1485900"/>
                </a:cubicBezTo>
                <a:cubicBezTo>
                  <a:pt x="2971800" y="2306540"/>
                  <a:pt x="2306540" y="2971800"/>
                  <a:pt x="1485900" y="2971800"/>
                </a:cubicBezTo>
                <a:cubicBezTo>
                  <a:pt x="665260" y="2971800"/>
                  <a:pt x="0" y="2306540"/>
                  <a:pt x="0" y="1485900"/>
                </a:cubicBezTo>
                <a:cubicBezTo>
                  <a:pt x="0" y="665260"/>
                  <a:pt x="665260" y="0"/>
                  <a:pt x="1485900" y="0"/>
                </a:cubicBezTo>
                <a:close/>
              </a:path>
            </a:pathLst>
          </a:custGeom>
        </p:spPr>
      </p:pic>
      <p:sp>
        <p:nvSpPr>
          <p:cNvPr id="171" name="Oval 155">
            <a:extLst>
              <a:ext uri="{FF2B5EF4-FFF2-40B4-BE49-F238E27FC236}">
                <a16:creationId xmlns:a16="http://schemas.microsoft.com/office/drawing/2014/main" id="{42875DDC-0225-45F8-B745-78688F2D1A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45509" y="832894"/>
            <a:ext cx="3300984" cy="33009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7F2C6E-8876-496B-B186-582F7CDC91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53" r="71047" b="-1"/>
          <a:stretch/>
        </p:blipFill>
        <p:spPr>
          <a:xfrm>
            <a:off x="4610101" y="997486"/>
            <a:ext cx="2971800" cy="2971800"/>
          </a:xfrm>
          <a:custGeom>
            <a:avLst/>
            <a:gdLst/>
            <a:ahLst/>
            <a:cxnLst/>
            <a:rect l="l" t="t" r="r" b="b"/>
            <a:pathLst>
              <a:path w="2971800" h="2971800">
                <a:moveTo>
                  <a:pt x="1485900" y="0"/>
                </a:moveTo>
                <a:cubicBezTo>
                  <a:pt x="2306540" y="0"/>
                  <a:pt x="2971800" y="665260"/>
                  <a:pt x="2971800" y="1485900"/>
                </a:cubicBezTo>
                <a:cubicBezTo>
                  <a:pt x="2971800" y="2306540"/>
                  <a:pt x="2306540" y="2971800"/>
                  <a:pt x="1485900" y="2971800"/>
                </a:cubicBezTo>
                <a:cubicBezTo>
                  <a:pt x="665260" y="2971800"/>
                  <a:pt x="0" y="2306540"/>
                  <a:pt x="0" y="1485900"/>
                </a:cubicBezTo>
                <a:cubicBezTo>
                  <a:pt x="0" y="665260"/>
                  <a:pt x="665260" y="0"/>
                  <a:pt x="1485900" y="0"/>
                </a:cubicBezTo>
                <a:close/>
              </a:path>
            </a:pathLst>
          </a:custGeom>
        </p:spPr>
      </p:pic>
      <p:sp>
        <p:nvSpPr>
          <p:cNvPr id="172" name="Oval 157">
            <a:extLst>
              <a:ext uri="{FF2B5EF4-FFF2-40B4-BE49-F238E27FC236}">
                <a16:creationId xmlns:a16="http://schemas.microsoft.com/office/drawing/2014/main" id="{12617755-D451-4BAF-9B55-518297BFF4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60273" y="832894"/>
            <a:ext cx="3300984" cy="33009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5D3FF4-31F0-4A06-8FA5-FE4365263B5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7069" b="7931"/>
          <a:stretch/>
        </p:blipFill>
        <p:spPr>
          <a:xfrm>
            <a:off x="8324865" y="997486"/>
            <a:ext cx="2971800" cy="2971800"/>
          </a:xfrm>
          <a:custGeom>
            <a:avLst/>
            <a:gdLst/>
            <a:ahLst/>
            <a:cxnLst/>
            <a:rect l="l" t="t" r="r" b="b"/>
            <a:pathLst>
              <a:path w="2971800" h="2971800">
                <a:moveTo>
                  <a:pt x="1485900" y="0"/>
                </a:moveTo>
                <a:cubicBezTo>
                  <a:pt x="2306540" y="0"/>
                  <a:pt x="2971800" y="665260"/>
                  <a:pt x="2971800" y="1485900"/>
                </a:cubicBezTo>
                <a:cubicBezTo>
                  <a:pt x="2971800" y="2306540"/>
                  <a:pt x="2306540" y="2971800"/>
                  <a:pt x="1485900" y="2971800"/>
                </a:cubicBezTo>
                <a:cubicBezTo>
                  <a:pt x="665260" y="2971800"/>
                  <a:pt x="0" y="2306540"/>
                  <a:pt x="0" y="1485900"/>
                </a:cubicBezTo>
                <a:cubicBezTo>
                  <a:pt x="0" y="665260"/>
                  <a:pt x="665260" y="0"/>
                  <a:pt x="1485900" y="0"/>
                </a:cubicBezTo>
                <a:close/>
              </a:path>
            </a:pathLst>
          </a:custGeom>
        </p:spPr>
      </p:pic>
      <p:pic>
        <p:nvPicPr>
          <p:cNvPr id="10" name="Picture 4" descr="Icon&#10;&#10;Description automatically generated">
            <a:extLst>
              <a:ext uri="{FF2B5EF4-FFF2-40B4-BE49-F238E27FC236}">
                <a16:creationId xmlns:a16="http://schemas.microsoft.com/office/drawing/2014/main" id="{5106AD4D-B650-4FEF-884A-51392565DD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97484" y="1564753"/>
            <a:ext cx="1837266" cy="1837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con&#10;&#10;Description automatically generated">
            <a:extLst>
              <a:ext uri="{FF2B5EF4-FFF2-40B4-BE49-F238E27FC236}">
                <a16:creationId xmlns:a16="http://schemas.microsoft.com/office/drawing/2014/main" id="{88EC4E9E-E5BA-4AE8-9B44-E76C00B55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00866" y="1966084"/>
            <a:ext cx="1837944" cy="1034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A blue and white logo&#10;&#10;Description automatically generated with low confidence">
            <a:extLst>
              <a:ext uri="{FF2B5EF4-FFF2-40B4-BE49-F238E27FC236}">
                <a16:creationId xmlns:a16="http://schemas.microsoft.com/office/drawing/2014/main" id="{C0DE58ED-17F8-4CEC-B60C-6BD836AFE87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00593" y="2182953"/>
            <a:ext cx="1837944" cy="600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6477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5CF549-ACC1-468A-94B9-E3093A06C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>
                <a:solidFill>
                  <a:srgbClr val="FFFFFF"/>
                </a:solidFill>
              </a:rPr>
              <a:t>How People feel about working from home?</a:t>
            </a:r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D4C7ACBD-12EB-4C46-8F1E-EEF29DAFC4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14" y="2426818"/>
            <a:ext cx="5384022" cy="3997637"/>
          </a:xfrm>
          <a:prstGeom prst="rect">
            <a:avLst/>
          </a:prstGeom>
        </p:spPr>
      </p:pic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5762C7A5-6BDD-4AAE-947E-976E218CAA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073" y="2592789"/>
            <a:ext cx="5455917" cy="366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090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5CF549-ACC1-468A-94B9-E3093A06C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How People feel about working from home?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A6327E17-3A06-4B69-9D79-7D1FC81BF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7864" y="2602610"/>
            <a:ext cx="6996273" cy="337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491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5CF549-ACC1-468A-94B9-E3093A06C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How People feel about working from home?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789AC9F2-81B7-455E-AC0D-39A6B24B1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929" y="2658057"/>
            <a:ext cx="11484142" cy="3376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2655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5CF549-ACC1-468A-94B9-E3093A06C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How People feel about working from home?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1930DB6-1A6F-4A2D-A3E2-C296DCC76F00}"/>
              </a:ext>
            </a:extLst>
          </p:cNvPr>
          <p:cNvSpPr txBox="1"/>
          <p:nvPr/>
        </p:nvSpPr>
        <p:spPr>
          <a:xfrm>
            <a:off x="0" y="6600164"/>
            <a:ext cx="611383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>
                <a:hlinkClick r:id="rId3"/>
              </a:rPr>
              <a:t>https://www.pwc.com/us/en/library/covid-19/us-remote-work-survey.html</a:t>
            </a:r>
            <a:r>
              <a:rPr lang="en-US" sz="110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CF2E6F-6DDB-4ABC-A4A3-659E3DE0E5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0623" y="2427541"/>
            <a:ext cx="6775655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928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5CF549-ACC1-468A-94B9-E3093A06C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How People feel about working from home?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37A4419F-6B35-4981-A60B-5B813C8FA4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268" y="2427541"/>
            <a:ext cx="5076364" cy="39976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930DB6-1A6F-4A2D-A3E2-C296DCC76F00}"/>
              </a:ext>
            </a:extLst>
          </p:cNvPr>
          <p:cNvSpPr txBox="1"/>
          <p:nvPr/>
        </p:nvSpPr>
        <p:spPr>
          <a:xfrm>
            <a:off x="0" y="6600164"/>
            <a:ext cx="611383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>
                <a:hlinkClick r:id="rId4"/>
              </a:rPr>
              <a:t>https://www.pwc.com/us/en/library/covid-19/us-remote-work-survey.html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58280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2B13C5D8F50E4995A3B8314D01A6F3" ma:contentTypeVersion="8" ma:contentTypeDescription="Create a new document." ma:contentTypeScope="" ma:versionID="6cca96b38826519820c86440cdc5f8cc">
  <xsd:schema xmlns:xsd="http://www.w3.org/2001/XMLSchema" xmlns:xs="http://www.w3.org/2001/XMLSchema" xmlns:p="http://schemas.microsoft.com/office/2006/metadata/properties" xmlns:ns2="5a1a8b46-4022-4ade-a960-deddc3eec7fe" targetNamespace="http://schemas.microsoft.com/office/2006/metadata/properties" ma:root="true" ma:fieldsID="be8055eaf8197c10e054c8a32b9567da" ns2:_="">
    <xsd:import namespace="5a1a8b46-4022-4ade-a960-deddc3eec7f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1a8b46-4022-4ade-a960-deddc3eec7f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AACF324-F24D-4AF2-B3A8-94C67E493BFE}"/>
</file>

<file path=customXml/itemProps2.xml><?xml version="1.0" encoding="utf-8"?>
<ds:datastoreItem xmlns:ds="http://schemas.openxmlformats.org/officeDocument/2006/customXml" ds:itemID="{EE3EBDE6-DD12-4351-9F42-BEDBE8DBC4B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F2E1D7A-E9A1-4E03-AC5E-11E8F4376C5C}">
  <ds:schemaRefs>
    <ds:schemaRef ds:uri="5a1a8b46-4022-4ade-a960-deddc3eec7f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15</Slides>
  <Notes>14</Notes>
  <HiddenSlides>2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Work From Home  During COVID-19</vt:lpstr>
      <vt:lpstr>Agenda</vt:lpstr>
      <vt:lpstr>Introduction</vt:lpstr>
      <vt:lpstr>Data Sources</vt:lpstr>
      <vt:lpstr>How People feel about working from home?</vt:lpstr>
      <vt:lpstr>How People feel about working from home?</vt:lpstr>
      <vt:lpstr>How People feel about working from home?</vt:lpstr>
      <vt:lpstr>How People feel about working from home?</vt:lpstr>
      <vt:lpstr>How People feel about working from home?</vt:lpstr>
      <vt:lpstr>How People feel about working from home?</vt:lpstr>
      <vt:lpstr>How People feel about working from home?</vt:lpstr>
      <vt:lpstr>What people are doing during work from home?</vt:lpstr>
      <vt:lpstr>What people are doing during work from home?</vt:lpstr>
      <vt:lpstr>Questions?</vt:lpstr>
      <vt:lpstr>Work From Home 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3</cp:revision>
  <dcterms:created xsi:type="dcterms:W3CDTF">2021-02-20T18:02:52Z</dcterms:created>
  <dcterms:modified xsi:type="dcterms:W3CDTF">2021-02-21T23:09:57Z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0x010100212B13C5D8F50E4995A3B8314D01A6F3</vt:lpwstr>
  </property>
</Properties>
</file>

<file path=docProps/thumbnail.jpeg>
</file>